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51.xml" ContentType="application/vnd.openxmlformats-officedocument.presentationml.slide+xml"/>
  <Override PartName="/ppt/slides/slide46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50.xml.rels" ContentType="application/vnd.openxmlformats-package.relationships+xml"/>
  <Override PartName="/ppt/slides/_rels/slide36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55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4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52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05.gif" ContentType="image/gif"/>
  <Override PartName="/ppt/media/image102.wmf" ContentType="image/x-wmf"/>
  <Override PartName="/ppt/media/image100.jpeg" ContentType="image/jpeg"/>
  <Override PartName="/ppt/media/image98.png" ContentType="image/png"/>
  <Override PartName="/ppt/media/image96.jpeg" ContentType="image/jpeg"/>
  <Override PartName="/ppt/media/image94.jpeg" ContentType="image/jpeg"/>
  <Override PartName="/ppt/media/image87.jpeg" ContentType="image/jpeg"/>
  <Override PartName="/ppt/media/image85.png" ContentType="image/png"/>
  <Override PartName="/ppt/media/image84.png" ContentType="image/png"/>
  <Override PartName="/ppt/media/image82.png" ContentType="image/png"/>
  <Override PartName="/ppt/media/image106.jpeg" ContentType="image/jpeg"/>
  <Override PartName="/ppt/media/image80.png" ContentType="image/png"/>
  <Override PartName="/ppt/media/image76.wmf" ContentType="image/x-wmf"/>
  <Override PartName="/ppt/media/image73.wmf" ContentType="image/x-wmf"/>
  <Override PartName="/ppt/media/image72.wmf" ContentType="image/x-wmf"/>
  <Override PartName="/ppt/media/image71.png" ContentType="image/png"/>
  <Override PartName="/ppt/media/image70.wmf" ContentType="image/x-wmf"/>
  <Override PartName="/ppt/media/image89.jpeg" ContentType="image/jpeg"/>
  <Override PartName="/ppt/media/image83.png" ContentType="image/png"/>
  <Override PartName="/ppt/media/image69.wmf" ContentType="image/x-wmf"/>
  <Override PartName="/ppt/media/image67.wmf" ContentType="image/x-wmf"/>
  <Override PartName="/ppt/media/image66.wmf" ContentType="image/x-wmf"/>
  <Override PartName="/ppt/media/image103.jpeg" ContentType="image/jpeg"/>
  <Override PartName="/ppt/media/image65.png" ContentType="image/png"/>
  <Override PartName="/ppt/media/image88.jpeg" ContentType="image/jpeg"/>
  <Override PartName="/ppt/media/image64.png" ContentType="image/png"/>
  <Override PartName="/ppt/media/image63.png" ContentType="image/png"/>
  <Override PartName="/ppt/media/image62.png" ContentType="image/png"/>
  <Override PartName="/ppt/media/image60.png" ContentType="image/png"/>
  <Override PartName="/ppt/media/image59.png" ContentType="image/png"/>
  <Override PartName="/ppt/media/image78.png" ContentType="image/png"/>
  <Override PartName="/ppt/media/image58.png" ContentType="image/png"/>
  <Override PartName="/ppt/media/image97.png" ContentType="image/png"/>
  <Override PartName="/ppt/media/image57.png" ContentType="image/png"/>
  <Override PartName="/ppt/media/image75.wmf" ContentType="image/x-wmf"/>
  <Override PartName="/ppt/media/image53.png" ContentType="image/png"/>
  <Override PartName="/ppt/media/image93.gif" ContentType="image/gif"/>
  <Override PartName="/ppt/media/image74.wmf" ContentType="image/x-wmf"/>
  <Override PartName="/ppt/media/image56.png" ContentType="image/png"/>
  <Override PartName="/ppt/media/image51.png" ContentType="image/png"/>
  <Override PartName="/ppt/media/image49.png" ContentType="image/png"/>
  <Override PartName="/ppt/media/image46.png" ContentType="image/png"/>
  <Override PartName="/ppt/media/image43.png" ContentType="image/png"/>
  <Override PartName="/ppt/media/image50.png" ContentType="image/png"/>
  <Override PartName="/ppt/media/image68.wmf" ContentType="image/x-wmf"/>
  <Override PartName="/ppt/media/image42.jpeg" ContentType="image/jpeg"/>
  <Override PartName="/ppt/media/image91.png" ContentType="image/png"/>
  <Override PartName="/ppt/media/image39.gif" ContentType="image/gif"/>
  <Override PartName="/ppt/media/image36.png" ContentType="image/png"/>
  <Override PartName="/ppt/media/image32.png" ContentType="image/png"/>
  <Override PartName="/ppt/media/image104.jpeg" ContentType="image/jpeg"/>
  <Override PartName="/ppt/media/image45.png" ContentType="image/png"/>
  <Override PartName="/ppt/media/image30.png" ContentType="image/png"/>
  <Override PartName="/ppt/media/image44.png" ContentType="image/png"/>
  <Override PartName="/ppt/media/image27.png" ContentType="image/png"/>
  <Override PartName="/ppt/media/image26.png" ContentType="image/png"/>
  <Override PartName="/ppt/media/image92.jpeg" ContentType="image/jpeg"/>
  <Override PartName="/ppt/media/image90.jpeg" ContentType="image/jpeg"/>
  <Override PartName="/ppt/media/image28.png" ContentType="image/png"/>
  <Override PartName="/ppt/media/image25.png" ContentType="image/png"/>
  <Override PartName="/ppt/media/image33.png" ContentType="image/png"/>
  <Override PartName="/ppt/media/image38.png" ContentType="image/png"/>
  <Override PartName="/ppt/media/image77.png" ContentType="image/png"/>
  <Override PartName="/ppt/media/image22.png" ContentType="image/png"/>
  <Override PartName="/ppt/media/image55.png" ContentType="image/png"/>
  <Override PartName="/ppt/media/image99.png" ContentType="image/png"/>
  <Override PartName="/ppt/media/image31.png" ContentType="image/png"/>
  <Override PartName="/ppt/media/image37.png" ContentType="image/png"/>
  <Override PartName="/ppt/media/image41.jpeg" ContentType="image/jpeg"/>
  <Override PartName="/ppt/media/image24.png" ContentType="image/png"/>
  <Override PartName="/ppt/media/image21.png" ContentType="image/png"/>
  <Override PartName="/ppt/media/image54.png" ContentType="image/png"/>
  <Override PartName="/ppt/media/image61.png" ContentType="image/png"/>
  <Override PartName="/ppt/media/image20.png" ContentType="image/png"/>
  <Override PartName="/ppt/media/image19.png" ContentType="image/png"/>
  <Override PartName="/ppt/media/image81.png" ContentType="image/png"/>
  <Override PartName="/ppt/media/image17.jpeg" ContentType="image/jpeg"/>
  <Override PartName="/ppt/media/image86.png" ContentType="image/png"/>
  <Override PartName="/ppt/media/image16.jpeg" ContentType="image/jpeg"/>
  <Override PartName="/ppt/media/image52.png" ContentType="image/png"/>
  <Override PartName="/ppt/media/image14.png" ContentType="image/png"/>
  <Override PartName="/ppt/media/image15.jpeg" ContentType="image/jpeg"/>
  <Override PartName="/ppt/media/image23.png" ContentType="image/png"/>
  <Override PartName="/ppt/media/image35.png" ContentType="image/png"/>
  <Override PartName="/ppt/media/image12.png" ContentType="image/png"/>
  <Override PartName="/ppt/media/image10.png" ContentType="image/png"/>
  <Override PartName="/ppt/media/image48.png" ContentType="image/png"/>
  <Override PartName="/ppt/media/image95.jpeg" ContentType="image/jpeg"/>
  <Override PartName="/ppt/media/image9.png" ContentType="image/png"/>
  <Override PartName="/ppt/media/image29.png" ContentType="image/png"/>
  <Override PartName="/ppt/media/image8.png" ContentType="image/png"/>
  <Override PartName="/ppt/media/image40.png" ContentType="image/png"/>
  <Override PartName="/ppt/media/image34.png" ContentType="image/png"/>
  <Override PartName="/ppt/media/image101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13.jpeg" ContentType="image/jpeg"/>
  <Override PartName="/ppt/media/image7.png" ContentType="image/png"/>
  <Override PartName="/ppt/media/image3.png" ContentType="image/png"/>
  <Override PartName="/ppt/media/image79.png" ContentType="image/png"/>
  <Override PartName="/ppt/media/image47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7960" y="849960"/>
            <a:ext cx="8127720" cy="6015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7960" y="1701720"/>
            <a:ext cx="81277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07960" y="4036680"/>
            <a:ext cx="81277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7960" y="849960"/>
            <a:ext cx="8127720" cy="6015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07960" y="1701720"/>
            <a:ext cx="39661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2800" y="1701720"/>
            <a:ext cx="39661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72800" y="4036680"/>
            <a:ext cx="39661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07960" y="4036680"/>
            <a:ext cx="39661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7960" y="849960"/>
            <a:ext cx="8127720" cy="6015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70480" y="1701360"/>
            <a:ext cx="5602320" cy="447012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770480" y="1701360"/>
            <a:ext cx="5602320" cy="4470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7960" y="849960"/>
            <a:ext cx="8127720" cy="6015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507960" y="1701720"/>
            <a:ext cx="8127720" cy="447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7960" y="849960"/>
            <a:ext cx="8127720" cy="6015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7960" y="849960"/>
            <a:ext cx="8127720" cy="6015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7960" y="1701720"/>
            <a:ext cx="3966120" cy="4470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2800" y="1701720"/>
            <a:ext cx="3966120" cy="4470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7960" y="849960"/>
            <a:ext cx="8127720" cy="6015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507960" y="849960"/>
            <a:ext cx="8127720" cy="278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7960" y="849960"/>
            <a:ext cx="8127720" cy="6015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7960" y="1701720"/>
            <a:ext cx="39661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7960" y="4036680"/>
            <a:ext cx="39661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2800" y="1701720"/>
            <a:ext cx="3966120" cy="4470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7960" y="849960"/>
            <a:ext cx="8127720" cy="6015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507960" y="1701720"/>
            <a:ext cx="8127720" cy="447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7960" y="849960"/>
            <a:ext cx="8127720" cy="6015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7960" y="1701720"/>
            <a:ext cx="3966120" cy="4470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2800" y="1701720"/>
            <a:ext cx="39661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2800" y="4036680"/>
            <a:ext cx="39661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7960" y="849960"/>
            <a:ext cx="8127720" cy="6015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7960" y="1701720"/>
            <a:ext cx="39661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2800" y="1701720"/>
            <a:ext cx="39661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7960" y="4036680"/>
            <a:ext cx="81277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7960" y="849960"/>
            <a:ext cx="8127720" cy="6015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7960" y="1701720"/>
            <a:ext cx="81277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07960" y="4036680"/>
            <a:ext cx="81277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7960" y="849960"/>
            <a:ext cx="8127720" cy="6015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7960" y="1701720"/>
            <a:ext cx="39661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2800" y="1701720"/>
            <a:ext cx="39661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672800" y="4036680"/>
            <a:ext cx="39661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7960" y="4036680"/>
            <a:ext cx="39661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7960" y="849960"/>
            <a:ext cx="8127720" cy="6015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70480" y="1701360"/>
            <a:ext cx="5602320" cy="447012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770480" y="1701360"/>
            <a:ext cx="5602320" cy="4470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7960" y="849960"/>
            <a:ext cx="8127720" cy="6015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7960" y="849960"/>
            <a:ext cx="8127720" cy="6015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07960" y="1701720"/>
            <a:ext cx="3966120" cy="4470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2800" y="1701720"/>
            <a:ext cx="3966120" cy="4470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7960" y="849960"/>
            <a:ext cx="8127720" cy="6015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07960" y="849960"/>
            <a:ext cx="8127720" cy="278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7960" y="849960"/>
            <a:ext cx="8127720" cy="6015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7960" y="1701720"/>
            <a:ext cx="39661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7960" y="4036680"/>
            <a:ext cx="39661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2800" y="1701720"/>
            <a:ext cx="3966120" cy="4470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7960" y="849960"/>
            <a:ext cx="8127720" cy="6015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7960" y="1701720"/>
            <a:ext cx="3966120" cy="4470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2800" y="1701720"/>
            <a:ext cx="39661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2800" y="4036680"/>
            <a:ext cx="39661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7960" y="849960"/>
            <a:ext cx="8127720" cy="60156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7960" y="1701720"/>
            <a:ext cx="39661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2800" y="1701720"/>
            <a:ext cx="39661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7960" y="4036680"/>
            <a:ext cx="8127720" cy="2131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228720" y="479520"/>
            <a:ext cx="1837800" cy="227520"/>
          </a:xfrm>
          <a:prstGeom prst="rect">
            <a:avLst/>
          </a:prstGeom>
          <a:noFill/>
          <a:ln w="9360"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de-DE" sz="900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/>
          </a:p>
        </p:txBody>
      </p:sp>
      <p:sp>
        <p:nvSpPr>
          <p:cNvPr id="1" name="Line 2"/>
          <p:cNvSpPr/>
          <p:nvPr/>
        </p:nvSpPr>
        <p:spPr>
          <a:xfrm>
            <a:off x="0" y="6324480"/>
            <a:ext cx="9144000" cy="0"/>
          </a:xfrm>
          <a:prstGeom prst="line">
            <a:avLst/>
          </a:prstGeom>
          <a:ln w="9360">
            <a:solidFill>
              <a:srgbClr val="005293"/>
            </a:solidFill>
            <a:round/>
          </a:ln>
        </p:spPr>
      </p:sp>
      <p:sp>
        <p:nvSpPr>
          <p:cNvPr id="2" name="Line 3"/>
          <p:cNvSpPr/>
          <p:nvPr/>
        </p:nvSpPr>
        <p:spPr>
          <a:xfrm>
            <a:off x="0" y="685800"/>
            <a:ext cx="9144000" cy="0"/>
          </a:xfrm>
          <a:prstGeom prst="line">
            <a:avLst/>
          </a:prstGeom>
          <a:ln w="9360">
            <a:solidFill>
              <a:srgbClr val="005293"/>
            </a:solidFill>
            <a:round/>
          </a:ln>
        </p:spPr>
      </p:sp>
      <p:pic>
        <p:nvPicPr>
          <p:cNvPr id="3" name="Picture 2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039880" y="325440"/>
            <a:ext cx="604080" cy="318600"/>
          </a:xfrm>
          <a:prstGeom prst="rect">
            <a:avLst/>
          </a:prstGeom>
          <a:ln>
            <a:noFill/>
          </a:ln>
        </p:spPr>
      </p:pic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Click to edit the title text formatTitelmasterformat durch Klicken bearbeiten</a:t>
            </a:r>
            <a:endParaRPr/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Seventh Outline LevelTextmasterformate durch Klicken bearbeiten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/>
          </a:p>
          <a:p>
            <a:pPr lvl="2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/>
          </a:p>
          <a:p>
            <a:pPr lvl="3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/>
          </a:p>
          <a:p>
            <a:pPr lvl="4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/>
          </a:p>
        </p:txBody>
      </p:sp>
      <p:sp>
        <p:nvSpPr>
          <p:cNvPr id="6" name="PlaceHolder 6"/>
          <p:cNvSpPr>
            <a:spLocks noGrp="1"/>
          </p:cNvSpPr>
          <p:nvPr>
            <p:ph type="dt"/>
          </p:nvPr>
        </p:nvSpPr>
        <p:spPr>
          <a:xfrm>
            <a:off x="507960" y="6400800"/>
            <a:ext cx="1210320" cy="3045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de-DE" sz="1200">
                <a:solidFill>
                  <a:srgbClr val="000000"/>
                </a:solidFill>
                <a:latin typeface="Arial"/>
                <a:ea typeface="ＭＳ Ｐゴシック"/>
              </a:rPr>
              <a:t>13.08.15</a:t>
            </a:r>
            <a:endParaRPr/>
          </a:p>
        </p:txBody>
      </p:sp>
      <p:sp>
        <p:nvSpPr>
          <p:cNvPr id="7" name="PlaceHolder 7"/>
          <p:cNvSpPr>
            <a:spLocks noGrp="1"/>
          </p:cNvSpPr>
          <p:nvPr>
            <p:ph type="ftr"/>
          </p:nvPr>
        </p:nvSpPr>
        <p:spPr>
          <a:xfrm>
            <a:off x="1986120" y="6400800"/>
            <a:ext cx="5165280" cy="30456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8" name="PlaceHolder 8"/>
          <p:cNvSpPr>
            <a:spLocks noGrp="1"/>
          </p:cNvSpPr>
          <p:nvPr>
            <p:ph type="sldNum"/>
          </p:nvPr>
        </p:nvSpPr>
        <p:spPr>
          <a:xfrm>
            <a:off x="7438320" y="6400800"/>
            <a:ext cx="1197360" cy="3045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490C631F-C244-4986-A067-204B6FF70747}" type="slidenum">
              <a:rPr lang="de-DE" sz="1200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6228720" y="479520"/>
            <a:ext cx="1837800" cy="227520"/>
          </a:xfrm>
          <a:prstGeom prst="rect">
            <a:avLst/>
          </a:prstGeom>
          <a:noFill/>
          <a:ln w="9360"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de-DE" sz="900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/>
          </a:p>
        </p:txBody>
      </p:sp>
      <p:sp>
        <p:nvSpPr>
          <p:cNvPr id="44" name="Line 2"/>
          <p:cNvSpPr/>
          <p:nvPr/>
        </p:nvSpPr>
        <p:spPr>
          <a:xfrm>
            <a:off x="0" y="6324480"/>
            <a:ext cx="9144000" cy="0"/>
          </a:xfrm>
          <a:prstGeom prst="line">
            <a:avLst/>
          </a:prstGeom>
          <a:ln w="9360">
            <a:solidFill>
              <a:srgbClr val="005293"/>
            </a:solidFill>
            <a:round/>
          </a:ln>
        </p:spPr>
      </p:sp>
      <p:sp>
        <p:nvSpPr>
          <p:cNvPr id="45" name="Line 3"/>
          <p:cNvSpPr/>
          <p:nvPr/>
        </p:nvSpPr>
        <p:spPr>
          <a:xfrm>
            <a:off x="0" y="685800"/>
            <a:ext cx="9144000" cy="0"/>
          </a:xfrm>
          <a:prstGeom prst="line">
            <a:avLst/>
          </a:prstGeom>
          <a:ln w="9360">
            <a:solidFill>
              <a:srgbClr val="005293"/>
            </a:solidFill>
            <a:round/>
          </a:ln>
        </p:spPr>
      </p:sp>
      <p:pic>
        <p:nvPicPr>
          <p:cNvPr id="46" name="Picture 2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039880" y="325440"/>
            <a:ext cx="604080" cy="318600"/>
          </a:xfrm>
          <a:prstGeom prst="rect">
            <a:avLst/>
          </a:prstGeom>
          <a:ln>
            <a:noFill/>
          </a:ln>
        </p:spPr>
      </p:pic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de-DE" sz="3200">
                <a:solidFill>
                  <a:srgbClr val="005293"/>
                </a:solidFill>
                <a:latin typeface="Arial"/>
                <a:ea typeface="ＭＳ Ｐゴシック"/>
              </a:rPr>
              <a:t>Click to edit the title text formatTitelmasterformat durch Klicken bearbeiten</a:t>
            </a:r>
            <a:endParaRPr/>
          </a:p>
        </p:txBody>
      </p:sp>
      <p:sp>
        <p:nvSpPr>
          <p:cNvPr id="48" name="PlaceHolder 5"/>
          <p:cNvSpPr>
            <a:spLocks noGrp="1"/>
          </p:cNvSpPr>
          <p:nvPr>
            <p:ph type="ftr"/>
          </p:nvPr>
        </p:nvSpPr>
        <p:spPr>
          <a:xfrm>
            <a:off x="507960" y="6400800"/>
            <a:ext cx="8152920" cy="30456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49" name="Picture 29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634880" y="423360"/>
            <a:ext cx="1025640" cy="541440"/>
          </a:xfrm>
          <a:prstGeom prst="rect">
            <a:avLst/>
          </a:prstGeom>
          <a:ln>
            <a:noFill/>
          </a:ln>
        </p:spPr>
      </p:pic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de-DE" sz="20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 sz="20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 sz="20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de-DE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7" Type="http://schemas.openxmlformats.org/officeDocument/2006/relationships/image" Target="../media/image14.png"/><Relationship Id="rId8" Type="http://schemas.openxmlformats.org/officeDocument/2006/relationships/image" Target="../media/image15.jpeg"/><Relationship Id="rId9" Type="http://schemas.openxmlformats.org/officeDocument/2006/relationships/image" Target="../media/image16.jpeg"/><Relationship Id="rId10" Type="http://schemas.openxmlformats.org/officeDocument/2006/relationships/image" Target="../media/image17.jpeg"/><Relationship Id="rId1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9.gif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jpe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wmf"/><Relationship Id="rId3" Type="http://schemas.openxmlformats.org/officeDocument/2006/relationships/image" Target="../media/image67.wmf"/><Relationship Id="rId4" Type="http://schemas.openxmlformats.org/officeDocument/2006/relationships/image" Target="../media/image68.wmf"/><Relationship Id="rId5" Type="http://schemas.openxmlformats.org/officeDocument/2006/relationships/image" Target="../media/image69.wmf"/><Relationship Id="rId6" Type="http://schemas.openxmlformats.org/officeDocument/2006/relationships/image" Target="../media/image70.wmf"/><Relationship Id="rId7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wmf"/><Relationship Id="rId3" Type="http://schemas.openxmlformats.org/officeDocument/2006/relationships/image" Target="../media/image73.wmf"/><Relationship Id="rId4" Type="http://schemas.openxmlformats.org/officeDocument/2006/relationships/image" Target="../media/image74.wmf"/><Relationship Id="rId5" Type="http://schemas.openxmlformats.org/officeDocument/2006/relationships/image" Target="../media/image75.wmf"/><Relationship Id="rId6" Type="http://schemas.openxmlformats.org/officeDocument/2006/relationships/image" Target="../media/image76.wmf"/><Relationship Id="rId7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image" Target="../media/image88.jpeg"/><Relationship Id="rId3" Type="http://schemas.openxmlformats.org/officeDocument/2006/relationships/image" Target="../media/image89.jpeg"/><Relationship Id="rId4" Type="http://schemas.openxmlformats.org/officeDocument/2006/relationships/image" Target="../media/image90.jpe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jpeg"/><Relationship Id="rId3" Type="http://schemas.openxmlformats.org/officeDocument/2006/relationships/image" Target="../media/image93.gif"/><Relationship Id="rId4" Type="http://schemas.openxmlformats.org/officeDocument/2006/relationships/image" Target="../media/image94.jpeg"/><Relationship Id="rId5" Type="http://schemas.openxmlformats.org/officeDocument/2006/relationships/image" Target="../media/image95.jpeg"/><Relationship Id="rId6" Type="http://schemas.openxmlformats.org/officeDocument/2006/relationships/image" Target="../media/image96.jpe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jpeg"/><Relationship Id="rId1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02.wmf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03.jpeg"/><Relationship Id="rId2" Type="http://schemas.openxmlformats.org/officeDocument/2006/relationships/image" Target="../media/image104.jpeg"/><Relationship Id="rId3" Type="http://schemas.openxmlformats.org/officeDocument/2006/relationships/image" Target="../media/image105.gif"/><Relationship Id="rId4" Type="http://schemas.openxmlformats.org/officeDocument/2006/relationships/image" Target="../media/image106.jpeg"/><Relationship Id="rId5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20560" y="2736000"/>
            <a:ext cx="8127720" cy="12949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de-DE" sz="3200">
                <a:solidFill>
                  <a:srgbClr val="005293"/>
                </a:solidFill>
                <a:latin typeface="Arial"/>
                <a:ea typeface="ＭＳ Ｐゴシック"/>
              </a:rPr>
              <a:t>Hockey-Projekt</a:t>
            </a:r>
            <a:r>
              <a:rPr lang="de-DE" sz="3200">
                <a:solidFill>
                  <a:srgbClr val="005293"/>
                </a:solidFill>
                <a:latin typeface="Arial"/>
                <a:ea typeface="ＭＳ Ｐゴシック"/>
              </a:rPr>
              <a:t>
</a:t>
            </a:r>
            <a:r>
              <a:rPr lang="de-DE" sz="3200">
                <a:solidFill>
                  <a:srgbClr val="005293"/>
                </a:solidFill>
                <a:latin typeface="Arial"/>
                <a:ea typeface="ＭＳ Ｐゴシック"/>
              </a:rPr>
              <a:t>Gruppe 7</a:t>
            </a:r>
            <a:endParaRPr/>
          </a:p>
        </p:txBody>
      </p:sp>
      <p:sp>
        <p:nvSpPr>
          <p:cNvPr id="86" name="TextShape 2"/>
          <p:cNvSpPr txBox="1"/>
          <p:nvPr/>
        </p:nvSpPr>
        <p:spPr>
          <a:xfrm>
            <a:off x="520560" y="4336200"/>
            <a:ext cx="8127720" cy="17521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de-DE" sz="2400">
                <a:solidFill>
                  <a:srgbClr val="000000"/>
                </a:solidFill>
                <a:latin typeface="Arial"/>
                <a:ea typeface="ＭＳ Ｐゴシック"/>
              </a:rPr>
              <a:t>Konrad Vowinckel, Laurenz Altenmüller, </a:t>
            </a:r>
            <a:endParaRPr/>
          </a:p>
          <a:p>
            <a:pPr algn="ctr">
              <a:lnSpc>
                <a:spcPct val="100000"/>
              </a:lnSpc>
            </a:pPr>
            <a:r>
              <a:rPr lang="de-DE" sz="2400">
                <a:solidFill>
                  <a:srgbClr val="000000"/>
                </a:solidFill>
                <a:latin typeface="Arial"/>
                <a:ea typeface="ＭＳ Ｐゴシック"/>
              </a:rPr>
              <a:t>Carlo van Driesten, Jan Ehrensperger, Quirin Körner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Multithreading</a:t>
            </a:r>
            <a:endParaRPr/>
          </a:p>
        </p:txBody>
      </p:sp>
      <p:sp>
        <p:nvSpPr>
          <p:cNvPr id="129" name="TextShape 2"/>
          <p:cNvSpPr txBox="1"/>
          <p:nvPr/>
        </p:nvSpPr>
        <p:spPr>
          <a:xfrm>
            <a:off x="507960" y="1701720"/>
            <a:ext cx="8127720" cy="21474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Robo-Thread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Objekte generieren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Objekt -Verwaltung / -Kommunikation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0" name="CustomShape 3"/>
          <p:cNvSpPr/>
          <p:nvPr/>
        </p:nvSpPr>
        <p:spPr>
          <a:xfrm>
            <a:off x="2048400" y="3429000"/>
            <a:ext cx="3547440" cy="840960"/>
          </a:xfrm>
          <a:prstGeom prst="ellipse">
            <a:avLst/>
          </a:prstGeom>
          <a:gradFill>
            <a:gsLst>
              <a:gs pos="0">
                <a:srgbClr val="ffd2c7"/>
              </a:gs>
              <a:gs pos="100000">
                <a:srgbClr val="ffeee9"/>
              </a:gs>
            </a:gsLst>
            <a:lin ang="16200000"/>
          </a:gradFill>
          <a:ln w="9360">
            <a:solidFill>
              <a:srgbClr val="e26e1c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Init</a:t>
            </a:r>
            <a:endParaRPr/>
          </a:p>
          <a:p>
            <a:pPr algn="ct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Objekt</a:t>
            </a:r>
            <a:endParaRPr/>
          </a:p>
        </p:txBody>
      </p:sp>
      <p:sp>
        <p:nvSpPr>
          <p:cNvPr id="131" name="CustomShape 4"/>
          <p:cNvSpPr/>
          <p:nvPr/>
        </p:nvSpPr>
        <p:spPr>
          <a:xfrm>
            <a:off x="530280" y="4962240"/>
            <a:ext cx="1517400" cy="840960"/>
          </a:xfrm>
          <a:prstGeom prst="ellipse">
            <a:avLst/>
          </a:prstGeom>
          <a:solidFill>
            <a:srgbClr val="e37222"/>
          </a:solidFill>
          <a:ln w="38160"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de-DE" sz="2000">
                <a:solidFill>
                  <a:srgbClr val="ffffff"/>
                </a:solidFill>
                <a:latin typeface="Arial"/>
                <a:ea typeface="ＭＳ Ｐゴシック"/>
              </a:rPr>
              <a:t>Aktor</a:t>
            </a:r>
            <a:endParaRPr/>
          </a:p>
        </p:txBody>
      </p:sp>
      <p:sp>
        <p:nvSpPr>
          <p:cNvPr id="132" name="CustomShape 5"/>
          <p:cNvSpPr/>
          <p:nvPr/>
        </p:nvSpPr>
        <p:spPr>
          <a:xfrm>
            <a:off x="2336400" y="4962240"/>
            <a:ext cx="1631880" cy="840960"/>
          </a:xfrm>
          <a:prstGeom prst="ellipse">
            <a:avLst/>
          </a:prstGeom>
          <a:solidFill>
            <a:srgbClr val="e37222"/>
          </a:solidFill>
          <a:ln w="38160"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de-DE" sz="2000">
                <a:solidFill>
                  <a:srgbClr val="ffffff"/>
                </a:solidFill>
                <a:latin typeface="Arial"/>
                <a:ea typeface="ＭＳ Ｐゴシック"/>
              </a:rPr>
              <a:t>Sensor</a:t>
            </a:r>
            <a:endParaRPr/>
          </a:p>
        </p:txBody>
      </p:sp>
      <p:sp>
        <p:nvSpPr>
          <p:cNvPr id="133" name="CustomShape 6"/>
          <p:cNvSpPr/>
          <p:nvPr/>
        </p:nvSpPr>
        <p:spPr>
          <a:xfrm>
            <a:off x="4256640" y="4962240"/>
            <a:ext cx="1182240" cy="840960"/>
          </a:xfrm>
          <a:prstGeom prst="ellipse">
            <a:avLst/>
          </a:prstGeom>
          <a:solidFill>
            <a:srgbClr val="e37222"/>
          </a:solidFill>
          <a:ln w="38160"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de-DE" sz="2000">
                <a:solidFill>
                  <a:srgbClr val="ffffff"/>
                </a:solidFill>
                <a:latin typeface="Arial"/>
                <a:ea typeface="ＭＳ Ｐゴシック"/>
              </a:rPr>
              <a:t>KI</a:t>
            </a:r>
            <a:endParaRPr/>
          </a:p>
        </p:txBody>
      </p:sp>
      <p:sp>
        <p:nvSpPr>
          <p:cNvPr id="134" name="CustomShape 7"/>
          <p:cNvSpPr/>
          <p:nvPr/>
        </p:nvSpPr>
        <p:spPr>
          <a:xfrm>
            <a:off x="5491800" y="4955760"/>
            <a:ext cx="1539720" cy="840960"/>
          </a:xfrm>
          <a:prstGeom prst="ellipse">
            <a:avLst/>
          </a:prstGeom>
          <a:solidFill>
            <a:srgbClr val="e37222"/>
          </a:solidFill>
          <a:ln w="38160"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de-DE" sz="1600">
                <a:solidFill>
                  <a:srgbClr val="ffffff"/>
                </a:solidFill>
                <a:latin typeface="Arial"/>
                <a:ea typeface="ＭＳ Ｐゴシック"/>
              </a:rPr>
              <a:t>WebCam</a:t>
            </a:r>
            <a:endParaRPr/>
          </a:p>
        </p:txBody>
      </p:sp>
      <p:sp>
        <p:nvSpPr>
          <p:cNvPr id="135" name="CustomShape 8"/>
          <p:cNvSpPr/>
          <p:nvPr/>
        </p:nvSpPr>
        <p:spPr>
          <a:xfrm flipH="1" flipV="1" rot="5400000">
            <a:off x="2221200" y="4030560"/>
            <a:ext cx="12240" cy="1862640"/>
          </a:xfrm>
          <a:prstGeom prst="curvedConnector3">
            <a:avLst>
              <a:gd name="adj1" fmla="val 8856000"/>
            </a:avLst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6" name="CustomShape 9"/>
          <p:cNvSpPr/>
          <p:nvPr/>
        </p:nvSpPr>
        <p:spPr>
          <a:xfrm>
            <a:off x="6042960" y="3337560"/>
            <a:ext cx="2734920" cy="809280"/>
          </a:xfrm>
          <a:prstGeom prst="rect">
            <a:avLst/>
          </a:prstGeom>
          <a:gradFill>
            <a:gsLst>
              <a:gs pos="0">
                <a:srgbClr val="bf5103"/>
              </a:gs>
              <a:gs pos="100000">
                <a:srgbClr val="f76904"/>
              </a:gs>
            </a:gsLst>
            <a:lin ang="16200000"/>
          </a:gradFill>
          <a:ln w="9360"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de-DE" sz="2400">
                <a:solidFill>
                  <a:srgbClr val="000000"/>
                </a:solidFill>
                <a:latin typeface="Arial"/>
                <a:ea typeface="ＭＳ Ｐゴシック"/>
              </a:rPr>
              <a:t>Datenverwaltung</a:t>
            </a:r>
            <a:endParaRPr/>
          </a:p>
        </p:txBody>
      </p:sp>
      <p:sp>
        <p:nvSpPr>
          <p:cNvPr id="137" name="CustomShape 10"/>
          <p:cNvSpPr/>
          <p:nvPr/>
        </p:nvSpPr>
        <p:spPr>
          <a:xfrm flipH="1">
            <a:off x="1289160" y="4147200"/>
            <a:ext cx="1278000" cy="814680"/>
          </a:xfrm>
          <a:prstGeom prst="straightConnector1">
            <a:avLst/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8" name="CustomShape 11"/>
          <p:cNvSpPr/>
          <p:nvPr/>
        </p:nvSpPr>
        <p:spPr>
          <a:xfrm flipH="1">
            <a:off x="3152520" y="4270320"/>
            <a:ext cx="669600" cy="691560"/>
          </a:xfrm>
          <a:prstGeom prst="straightConnector1">
            <a:avLst/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9" name="CustomShape 12"/>
          <p:cNvSpPr/>
          <p:nvPr/>
        </p:nvSpPr>
        <p:spPr>
          <a:xfrm>
            <a:off x="3822120" y="4270320"/>
            <a:ext cx="1025280" cy="691560"/>
          </a:xfrm>
          <a:prstGeom prst="straightConnector1">
            <a:avLst/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40" name="CustomShape 13"/>
          <p:cNvSpPr/>
          <p:nvPr/>
        </p:nvSpPr>
        <p:spPr>
          <a:xfrm>
            <a:off x="5076720" y="4147200"/>
            <a:ext cx="1184760" cy="808560"/>
          </a:xfrm>
          <a:prstGeom prst="straightConnector1">
            <a:avLst/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41" name="CustomShape 14"/>
          <p:cNvSpPr/>
          <p:nvPr/>
        </p:nvSpPr>
        <p:spPr>
          <a:xfrm flipH="1" flipV="1" rot="5400000">
            <a:off x="3069000" y="3182760"/>
            <a:ext cx="12240" cy="3558240"/>
          </a:xfrm>
          <a:prstGeom prst="curvedConnector3">
            <a:avLst>
              <a:gd name="adj1" fmla="val 9576000"/>
            </a:avLst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42" name="CustomShape 15"/>
          <p:cNvSpPr/>
          <p:nvPr/>
        </p:nvSpPr>
        <p:spPr>
          <a:xfrm flipH="1" flipV="1" rot="5400000">
            <a:off x="3772080" y="2471760"/>
            <a:ext cx="6120" cy="4971960"/>
          </a:xfrm>
          <a:prstGeom prst="curvedConnector3">
            <a:avLst>
              <a:gd name="adj1" fmla="val 17377279"/>
            </a:avLst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43" name="CustomShape 16"/>
          <p:cNvSpPr/>
          <p:nvPr/>
        </p:nvSpPr>
        <p:spPr>
          <a:xfrm flipV="1" rot="5400000">
            <a:off x="2220840" y="4030920"/>
            <a:ext cx="12240" cy="1862640"/>
          </a:xfrm>
          <a:prstGeom prst="curvedConnector3">
            <a:avLst>
              <a:gd name="adj1" fmla="val 8064000"/>
            </a:avLst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44" name="CustomShape 17"/>
          <p:cNvSpPr/>
          <p:nvPr/>
        </p:nvSpPr>
        <p:spPr>
          <a:xfrm flipH="1" flipV="1" rot="5400000">
            <a:off x="3999600" y="4114080"/>
            <a:ext cx="12240" cy="1695240"/>
          </a:xfrm>
          <a:prstGeom prst="curvedConnector3">
            <a:avLst>
              <a:gd name="adj1" fmla="val 9288000"/>
            </a:avLst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45" name="CustomShape 18"/>
          <p:cNvSpPr/>
          <p:nvPr/>
        </p:nvSpPr>
        <p:spPr>
          <a:xfrm flipH="1" flipV="1" rot="5400000">
            <a:off x="4704120" y="3403440"/>
            <a:ext cx="6120" cy="3108960"/>
          </a:xfrm>
          <a:prstGeom prst="curvedConnector3">
            <a:avLst>
              <a:gd name="adj1" fmla="val 17809211"/>
            </a:avLst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46" name="CustomShape 19"/>
          <p:cNvSpPr/>
          <p:nvPr/>
        </p:nvSpPr>
        <p:spPr>
          <a:xfrm flipV="1" rot="5400000">
            <a:off x="3068640" y="3183120"/>
            <a:ext cx="12240" cy="3558240"/>
          </a:xfrm>
          <a:prstGeom prst="curvedConnector3">
            <a:avLst>
              <a:gd name="adj1" fmla="val 9144000"/>
            </a:avLst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47" name="CustomShape 20"/>
          <p:cNvSpPr/>
          <p:nvPr/>
        </p:nvSpPr>
        <p:spPr>
          <a:xfrm flipV="1" rot="5400000">
            <a:off x="3999960" y="4114440"/>
            <a:ext cx="12240" cy="1695240"/>
          </a:xfrm>
          <a:prstGeom prst="curvedConnector3">
            <a:avLst>
              <a:gd name="adj1" fmla="val 9360000"/>
            </a:avLst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48" name="CustomShape 21"/>
          <p:cNvSpPr/>
          <p:nvPr/>
        </p:nvSpPr>
        <p:spPr>
          <a:xfrm>
            <a:off x="6729840" y="5612760"/>
            <a:ext cx="2285640" cy="840960"/>
          </a:xfrm>
          <a:prstGeom prst="ellipse">
            <a:avLst/>
          </a:prstGeom>
          <a:solidFill>
            <a:srgbClr val="e37222"/>
          </a:solidFill>
          <a:ln w="38160"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de-DE" sz="2000">
                <a:solidFill>
                  <a:srgbClr val="ffffff"/>
                </a:solidFill>
                <a:latin typeface="Arial"/>
                <a:ea typeface="ＭＳ Ｐゴシック"/>
              </a:rPr>
              <a:t>Pfadplanung</a:t>
            </a:r>
            <a:endParaRPr/>
          </a:p>
        </p:txBody>
      </p:sp>
      <p:sp>
        <p:nvSpPr>
          <p:cNvPr id="149" name="CustomShape 22"/>
          <p:cNvSpPr/>
          <p:nvPr/>
        </p:nvSpPr>
        <p:spPr>
          <a:xfrm>
            <a:off x="5596200" y="3849480"/>
            <a:ext cx="2276640" cy="1762560"/>
          </a:xfrm>
          <a:prstGeom prst="straightConnector1">
            <a:avLst/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</p:spTree>
  </p:cSld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2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11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11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12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1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31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Übersicht</a:t>
            </a:r>
            <a:endParaRPr/>
          </a:p>
        </p:txBody>
      </p:sp>
      <p:sp>
        <p:nvSpPr>
          <p:cNvPr id="151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Software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Graphische Oberfläche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Multithreading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Datenverwaltung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Sensoren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Intelligenz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Aktoren</a:t>
            </a: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Management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Dokumentation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Zeitplan</a:t>
            </a:r>
            <a:endParaRPr/>
          </a:p>
        </p:txBody>
      </p:sp>
    </p:spTree>
  </p:cSld>
  <p:timing>
    <p:tnLst>
      <p:par>
        <p:cTn id="147" dur="indefinite" restart="never" nodeType="tmRoot">
          <p:childTnLst>
            <p:seq>
              <p:cTn id="148" dur="indefinite" nodeType="mainSeq">
                <p:childTnLst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mph" presetID="3" presetSubtype="2">
                                  <p:stCondLst>
                                    <p:cond delay="30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Datenverwaltung</a:t>
            </a:r>
            <a:endParaRPr/>
          </a:p>
        </p:txBody>
      </p:sp>
      <p:sp>
        <p:nvSpPr>
          <p:cNvPr id="153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sp>
        <p:nvSpPr>
          <p:cNvPr id="154" name="CustomShape 3"/>
          <p:cNvSpPr/>
          <p:nvPr/>
        </p:nvSpPr>
        <p:spPr>
          <a:xfrm>
            <a:off x="664200" y="1842480"/>
            <a:ext cx="2752560" cy="4188960"/>
          </a:xfrm>
          <a:prstGeom prst="roundRect">
            <a:avLst>
              <a:gd name="adj" fmla="val 16667"/>
            </a:avLst>
          </a:prstGeom>
          <a:solidFill>
            <a:srgbClr val="a2ad00"/>
          </a:solidFill>
          <a:ln w="9360">
            <a:solidFill>
              <a:srgbClr val="000000"/>
            </a:solidFill>
            <a:round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MAP</a:t>
            </a:r>
            <a:endParaRPr/>
          </a:p>
        </p:txBody>
      </p:sp>
      <p:sp>
        <p:nvSpPr>
          <p:cNvPr id="155" name="CustomShape 4"/>
          <p:cNvSpPr/>
          <p:nvPr/>
        </p:nvSpPr>
        <p:spPr>
          <a:xfrm>
            <a:off x="1116360" y="3080160"/>
            <a:ext cx="394200" cy="452160"/>
          </a:xfrm>
          <a:prstGeom prst="can">
            <a:avLst>
              <a:gd name="adj" fmla="val 25000"/>
            </a:avLst>
          </a:prstGeom>
          <a:solidFill>
            <a:srgbClr val="0065bd"/>
          </a:solidFill>
          <a:ln w="9360">
            <a:solidFill>
              <a:srgbClr val="000000"/>
            </a:solidFill>
            <a:round/>
          </a:ln>
        </p:spPr>
      </p:sp>
      <p:sp>
        <p:nvSpPr>
          <p:cNvPr id="156" name="CustomShape 5"/>
          <p:cNvSpPr/>
          <p:nvPr/>
        </p:nvSpPr>
        <p:spPr>
          <a:xfrm>
            <a:off x="1237680" y="2687760"/>
            <a:ext cx="151920" cy="452160"/>
          </a:xfrm>
          <a:prstGeom prst="can">
            <a:avLst>
              <a:gd name="adj" fmla="val 25000"/>
            </a:avLst>
          </a:prstGeom>
          <a:solidFill>
            <a:srgbClr val="0065bd"/>
          </a:solidFill>
          <a:ln w="9360">
            <a:solidFill>
              <a:srgbClr val="000000"/>
            </a:solidFill>
            <a:round/>
          </a:ln>
        </p:spPr>
      </p:sp>
      <p:sp>
        <p:nvSpPr>
          <p:cNvPr id="157" name="CustomShape 6"/>
          <p:cNvSpPr/>
          <p:nvPr/>
        </p:nvSpPr>
        <p:spPr>
          <a:xfrm>
            <a:off x="1269000" y="3232440"/>
            <a:ext cx="394200" cy="452160"/>
          </a:xfrm>
          <a:prstGeom prst="can">
            <a:avLst>
              <a:gd name="adj" fmla="val 25000"/>
            </a:avLst>
          </a:prstGeom>
          <a:solidFill>
            <a:srgbClr val="0065bd"/>
          </a:solidFill>
          <a:ln w="9360">
            <a:solidFill>
              <a:srgbClr val="000000"/>
            </a:solidFill>
            <a:round/>
          </a:ln>
        </p:spPr>
      </p:sp>
      <p:sp>
        <p:nvSpPr>
          <p:cNvPr id="158" name="CustomShape 7"/>
          <p:cNvSpPr/>
          <p:nvPr/>
        </p:nvSpPr>
        <p:spPr>
          <a:xfrm>
            <a:off x="1389960" y="2840040"/>
            <a:ext cx="151920" cy="452160"/>
          </a:xfrm>
          <a:prstGeom prst="can">
            <a:avLst>
              <a:gd name="adj" fmla="val 25000"/>
            </a:avLst>
          </a:prstGeom>
          <a:solidFill>
            <a:srgbClr val="0065bd"/>
          </a:solidFill>
          <a:ln w="9360">
            <a:solidFill>
              <a:srgbClr val="000000"/>
            </a:solidFill>
            <a:round/>
          </a:ln>
        </p:spPr>
      </p:sp>
      <p:sp>
        <p:nvSpPr>
          <p:cNvPr id="159" name="CustomShape 8"/>
          <p:cNvSpPr/>
          <p:nvPr/>
        </p:nvSpPr>
        <p:spPr>
          <a:xfrm>
            <a:off x="1421280" y="3384720"/>
            <a:ext cx="394200" cy="452160"/>
          </a:xfrm>
          <a:prstGeom prst="can">
            <a:avLst>
              <a:gd name="adj" fmla="val 25000"/>
            </a:avLst>
          </a:prstGeom>
          <a:solidFill>
            <a:srgbClr val="0065bd"/>
          </a:solidFill>
          <a:ln w="9360">
            <a:solidFill>
              <a:srgbClr val="000000"/>
            </a:solidFill>
            <a:round/>
          </a:ln>
        </p:spPr>
      </p:sp>
      <p:sp>
        <p:nvSpPr>
          <p:cNvPr id="160" name="CustomShape 9"/>
          <p:cNvSpPr/>
          <p:nvPr/>
        </p:nvSpPr>
        <p:spPr>
          <a:xfrm>
            <a:off x="1542600" y="2992680"/>
            <a:ext cx="151920" cy="452160"/>
          </a:xfrm>
          <a:prstGeom prst="can">
            <a:avLst>
              <a:gd name="adj" fmla="val 25000"/>
            </a:avLst>
          </a:prstGeom>
          <a:solidFill>
            <a:srgbClr val="0065bd"/>
          </a:solidFill>
          <a:ln w="9360">
            <a:solidFill>
              <a:srgbClr val="000000"/>
            </a:solidFill>
            <a:round/>
          </a:ln>
        </p:spPr>
      </p:sp>
      <p:sp>
        <p:nvSpPr>
          <p:cNvPr id="161" name="CustomShape 10"/>
          <p:cNvSpPr/>
          <p:nvPr/>
        </p:nvSpPr>
        <p:spPr>
          <a:xfrm>
            <a:off x="1872000" y="3084840"/>
            <a:ext cx="394200" cy="452160"/>
          </a:xfrm>
          <a:prstGeom prst="can">
            <a:avLst>
              <a:gd name="adj" fmla="val 25000"/>
            </a:avLst>
          </a:prstGeom>
          <a:solidFill>
            <a:srgbClr val="f2ff35"/>
          </a:solidFill>
          <a:ln w="9360">
            <a:solidFill>
              <a:srgbClr val="000000"/>
            </a:solidFill>
            <a:round/>
          </a:ln>
        </p:spPr>
      </p:sp>
      <p:sp>
        <p:nvSpPr>
          <p:cNvPr id="162" name="CustomShape 11"/>
          <p:cNvSpPr/>
          <p:nvPr/>
        </p:nvSpPr>
        <p:spPr>
          <a:xfrm>
            <a:off x="1993320" y="2692440"/>
            <a:ext cx="151920" cy="452160"/>
          </a:xfrm>
          <a:prstGeom prst="can">
            <a:avLst>
              <a:gd name="adj" fmla="val 25000"/>
            </a:avLst>
          </a:prstGeom>
          <a:solidFill>
            <a:srgbClr val="f2ff35"/>
          </a:solidFill>
          <a:ln w="9360">
            <a:solidFill>
              <a:srgbClr val="000000"/>
            </a:solidFill>
            <a:round/>
          </a:ln>
        </p:spPr>
      </p:sp>
      <p:sp>
        <p:nvSpPr>
          <p:cNvPr id="163" name="CustomShape 12"/>
          <p:cNvSpPr/>
          <p:nvPr/>
        </p:nvSpPr>
        <p:spPr>
          <a:xfrm>
            <a:off x="2024640" y="3237120"/>
            <a:ext cx="394200" cy="452160"/>
          </a:xfrm>
          <a:prstGeom prst="can">
            <a:avLst>
              <a:gd name="adj" fmla="val 25000"/>
            </a:avLst>
          </a:prstGeom>
          <a:solidFill>
            <a:srgbClr val="f2ff35"/>
          </a:solidFill>
          <a:ln w="9360">
            <a:solidFill>
              <a:srgbClr val="000000"/>
            </a:solidFill>
            <a:round/>
          </a:ln>
        </p:spPr>
      </p:sp>
      <p:sp>
        <p:nvSpPr>
          <p:cNvPr id="164" name="CustomShape 13"/>
          <p:cNvSpPr/>
          <p:nvPr/>
        </p:nvSpPr>
        <p:spPr>
          <a:xfrm>
            <a:off x="2145600" y="2845080"/>
            <a:ext cx="151920" cy="452160"/>
          </a:xfrm>
          <a:prstGeom prst="can">
            <a:avLst>
              <a:gd name="adj" fmla="val 25000"/>
            </a:avLst>
          </a:prstGeom>
          <a:solidFill>
            <a:srgbClr val="f2ff35"/>
          </a:solidFill>
          <a:ln w="9360">
            <a:solidFill>
              <a:srgbClr val="000000"/>
            </a:solidFill>
            <a:round/>
          </a:ln>
        </p:spPr>
      </p:sp>
      <p:sp>
        <p:nvSpPr>
          <p:cNvPr id="165" name="CustomShape 14"/>
          <p:cNvSpPr/>
          <p:nvPr/>
        </p:nvSpPr>
        <p:spPr>
          <a:xfrm>
            <a:off x="2176920" y="3389760"/>
            <a:ext cx="394200" cy="452160"/>
          </a:xfrm>
          <a:prstGeom prst="can">
            <a:avLst>
              <a:gd name="adj" fmla="val 25000"/>
            </a:avLst>
          </a:prstGeom>
          <a:solidFill>
            <a:srgbClr val="f2ff35"/>
          </a:solidFill>
          <a:ln w="9360">
            <a:solidFill>
              <a:srgbClr val="000000"/>
            </a:solidFill>
            <a:round/>
          </a:ln>
        </p:spPr>
      </p:sp>
      <p:sp>
        <p:nvSpPr>
          <p:cNvPr id="166" name="CustomShape 15"/>
          <p:cNvSpPr/>
          <p:nvPr/>
        </p:nvSpPr>
        <p:spPr>
          <a:xfrm>
            <a:off x="2297880" y="2997360"/>
            <a:ext cx="151920" cy="452160"/>
          </a:xfrm>
          <a:prstGeom prst="can">
            <a:avLst>
              <a:gd name="adj" fmla="val 25000"/>
            </a:avLst>
          </a:prstGeom>
          <a:solidFill>
            <a:srgbClr val="f2ff35"/>
          </a:solidFill>
          <a:ln w="9360">
            <a:solidFill>
              <a:srgbClr val="000000"/>
            </a:solidFill>
            <a:round/>
          </a:ln>
        </p:spPr>
      </p:sp>
      <p:sp>
        <p:nvSpPr>
          <p:cNvPr id="167" name="CustomShape 16"/>
          <p:cNvSpPr/>
          <p:nvPr/>
        </p:nvSpPr>
        <p:spPr>
          <a:xfrm>
            <a:off x="896040" y="4011120"/>
            <a:ext cx="147240" cy="897480"/>
          </a:xfrm>
          <a:prstGeom prst="can">
            <a:avLst>
              <a:gd name="adj" fmla="val 25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168" name="CustomShape 17"/>
          <p:cNvSpPr/>
          <p:nvPr/>
        </p:nvSpPr>
        <p:spPr>
          <a:xfrm>
            <a:off x="1048320" y="4163760"/>
            <a:ext cx="147240" cy="897480"/>
          </a:xfrm>
          <a:prstGeom prst="can">
            <a:avLst>
              <a:gd name="adj" fmla="val 25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169" name="CustomShape 18"/>
          <p:cNvSpPr/>
          <p:nvPr/>
        </p:nvSpPr>
        <p:spPr>
          <a:xfrm>
            <a:off x="1200600" y="4316040"/>
            <a:ext cx="147240" cy="897480"/>
          </a:xfrm>
          <a:prstGeom prst="can">
            <a:avLst>
              <a:gd name="adj" fmla="val 25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170" name="CustomShape 19"/>
          <p:cNvSpPr/>
          <p:nvPr/>
        </p:nvSpPr>
        <p:spPr>
          <a:xfrm>
            <a:off x="1353240" y="4044960"/>
            <a:ext cx="147240" cy="897480"/>
          </a:xfrm>
          <a:prstGeom prst="can">
            <a:avLst>
              <a:gd name="adj" fmla="val 25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171" name="CustomShape 20"/>
          <p:cNvSpPr/>
          <p:nvPr/>
        </p:nvSpPr>
        <p:spPr>
          <a:xfrm>
            <a:off x="1505520" y="4197240"/>
            <a:ext cx="147240" cy="897480"/>
          </a:xfrm>
          <a:prstGeom prst="can">
            <a:avLst>
              <a:gd name="adj" fmla="val 25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172" name="CustomShape 21"/>
          <p:cNvSpPr/>
          <p:nvPr/>
        </p:nvSpPr>
        <p:spPr>
          <a:xfrm>
            <a:off x="1657800" y="4349880"/>
            <a:ext cx="147240" cy="897480"/>
          </a:xfrm>
          <a:prstGeom prst="can">
            <a:avLst>
              <a:gd name="adj" fmla="val 25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173" name="CustomShape 22"/>
          <p:cNvSpPr/>
          <p:nvPr/>
        </p:nvSpPr>
        <p:spPr>
          <a:xfrm>
            <a:off x="1353240" y="4468320"/>
            <a:ext cx="147240" cy="897480"/>
          </a:xfrm>
          <a:prstGeom prst="can">
            <a:avLst>
              <a:gd name="adj" fmla="val 25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174" name="CustomShape 23"/>
          <p:cNvSpPr/>
          <p:nvPr/>
        </p:nvSpPr>
        <p:spPr>
          <a:xfrm>
            <a:off x="1505520" y="4620960"/>
            <a:ext cx="147240" cy="897480"/>
          </a:xfrm>
          <a:prstGeom prst="can">
            <a:avLst>
              <a:gd name="adj" fmla="val 25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175" name="CustomShape 24"/>
          <p:cNvSpPr/>
          <p:nvPr/>
        </p:nvSpPr>
        <p:spPr>
          <a:xfrm>
            <a:off x="1657800" y="4773240"/>
            <a:ext cx="147240" cy="897480"/>
          </a:xfrm>
          <a:prstGeom prst="can">
            <a:avLst>
              <a:gd name="adj" fmla="val 25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176" name="CustomShape 25"/>
          <p:cNvSpPr/>
          <p:nvPr/>
        </p:nvSpPr>
        <p:spPr>
          <a:xfrm>
            <a:off x="1810440" y="4925520"/>
            <a:ext cx="147240" cy="897480"/>
          </a:xfrm>
          <a:prstGeom prst="can">
            <a:avLst>
              <a:gd name="adj" fmla="val 25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177" name="CustomShape 26"/>
          <p:cNvSpPr/>
          <p:nvPr/>
        </p:nvSpPr>
        <p:spPr>
          <a:xfrm>
            <a:off x="1810440" y="4502160"/>
            <a:ext cx="147240" cy="897480"/>
          </a:xfrm>
          <a:prstGeom prst="can">
            <a:avLst>
              <a:gd name="adj" fmla="val 25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178" name="CustomShape 27"/>
          <p:cNvSpPr/>
          <p:nvPr/>
        </p:nvSpPr>
        <p:spPr>
          <a:xfrm>
            <a:off x="1962720" y="4654440"/>
            <a:ext cx="147240" cy="897480"/>
          </a:xfrm>
          <a:prstGeom prst="can">
            <a:avLst>
              <a:gd name="adj" fmla="val 25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179" name="CustomShape 28"/>
          <p:cNvSpPr/>
          <p:nvPr/>
        </p:nvSpPr>
        <p:spPr>
          <a:xfrm>
            <a:off x="2115000" y="4807080"/>
            <a:ext cx="147240" cy="897480"/>
          </a:xfrm>
          <a:prstGeom prst="can">
            <a:avLst>
              <a:gd name="adj" fmla="val 25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180" name="CustomShape 29"/>
          <p:cNvSpPr/>
          <p:nvPr/>
        </p:nvSpPr>
        <p:spPr>
          <a:xfrm>
            <a:off x="2267640" y="4959360"/>
            <a:ext cx="147240" cy="897480"/>
          </a:xfrm>
          <a:prstGeom prst="can">
            <a:avLst>
              <a:gd name="adj" fmla="val 25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pic>
        <p:nvPicPr>
          <p:cNvPr id="18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53880" y="3899880"/>
            <a:ext cx="914400" cy="899280"/>
          </a:xfrm>
          <a:prstGeom prst="rect">
            <a:avLst/>
          </a:prstGeom>
          <a:ln>
            <a:noFill/>
          </a:ln>
        </p:spPr>
      </p:pic>
      <p:pic>
        <p:nvPicPr>
          <p:cNvPr id="182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578320" y="4762440"/>
            <a:ext cx="746280" cy="848160"/>
          </a:xfrm>
          <a:prstGeom prst="rect">
            <a:avLst/>
          </a:prstGeom>
          <a:ln>
            <a:noFill/>
          </a:ln>
        </p:spPr>
      </p:pic>
      <p:sp>
        <p:nvSpPr>
          <p:cNvPr id="183" name="CustomShape 30"/>
          <p:cNvSpPr/>
          <p:nvPr/>
        </p:nvSpPr>
        <p:spPr>
          <a:xfrm>
            <a:off x="2751480" y="3068640"/>
            <a:ext cx="61992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true</a:t>
            </a:r>
            <a:endParaRPr/>
          </a:p>
        </p:txBody>
      </p:sp>
      <p:sp>
        <p:nvSpPr>
          <p:cNvPr id="184" name="CustomShape 31"/>
          <p:cNvSpPr/>
          <p:nvPr/>
        </p:nvSpPr>
        <p:spPr>
          <a:xfrm rot="21322800">
            <a:off x="2566080" y="2732760"/>
            <a:ext cx="718920" cy="3949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false</a:t>
            </a:r>
            <a:endParaRPr/>
          </a:p>
        </p:txBody>
      </p:sp>
      <p:sp>
        <p:nvSpPr>
          <p:cNvPr id="185" name="CustomShape 32"/>
          <p:cNvSpPr/>
          <p:nvPr/>
        </p:nvSpPr>
        <p:spPr>
          <a:xfrm rot="1200600">
            <a:off x="2685240" y="2408400"/>
            <a:ext cx="61992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true</a:t>
            </a:r>
            <a:endParaRPr/>
          </a:p>
        </p:txBody>
      </p:sp>
      <p:sp>
        <p:nvSpPr>
          <p:cNvPr id="186" name="CustomShape 33"/>
          <p:cNvSpPr/>
          <p:nvPr/>
        </p:nvSpPr>
        <p:spPr>
          <a:xfrm>
            <a:off x="6487560" y="2118240"/>
            <a:ext cx="1260720" cy="55728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txBody>
          <a:bodyPr/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GUI</a:t>
            </a:r>
            <a:endParaRPr/>
          </a:p>
        </p:txBody>
      </p:sp>
      <p:sp>
        <p:nvSpPr>
          <p:cNvPr id="187" name="CustomShape 34"/>
          <p:cNvSpPr/>
          <p:nvPr/>
        </p:nvSpPr>
        <p:spPr>
          <a:xfrm>
            <a:off x="6485760" y="3175560"/>
            <a:ext cx="1260720" cy="55728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txBody>
          <a:bodyPr/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Sensorik</a:t>
            </a:r>
            <a:endParaRPr/>
          </a:p>
        </p:txBody>
      </p:sp>
      <p:sp>
        <p:nvSpPr>
          <p:cNvPr id="188" name="CustomShape 35"/>
          <p:cNvSpPr/>
          <p:nvPr/>
        </p:nvSpPr>
        <p:spPr>
          <a:xfrm>
            <a:off x="6485760" y="4232520"/>
            <a:ext cx="1260720" cy="55728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txBody>
          <a:bodyPr/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Aktoren</a:t>
            </a:r>
            <a:endParaRPr/>
          </a:p>
        </p:txBody>
      </p:sp>
      <p:sp>
        <p:nvSpPr>
          <p:cNvPr id="189" name="CustomShape 36"/>
          <p:cNvSpPr/>
          <p:nvPr/>
        </p:nvSpPr>
        <p:spPr>
          <a:xfrm>
            <a:off x="6485760" y="5289840"/>
            <a:ext cx="1260720" cy="55728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txBody>
          <a:bodyPr/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KI</a:t>
            </a:r>
            <a:endParaRPr/>
          </a:p>
        </p:txBody>
      </p:sp>
      <p:sp>
        <p:nvSpPr>
          <p:cNvPr id="190" name="CustomShape 37"/>
          <p:cNvSpPr/>
          <p:nvPr/>
        </p:nvSpPr>
        <p:spPr>
          <a:xfrm flipV="1">
            <a:off x="3417120" y="2396160"/>
            <a:ext cx="3070080" cy="1539720"/>
          </a:xfrm>
          <a:prstGeom prst="straightConnector1">
            <a:avLst/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1" name="CustomShape 38"/>
          <p:cNvSpPr/>
          <p:nvPr/>
        </p:nvSpPr>
        <p:spPr>
          <a:xfrm rot="19995600">
            <a:off x="4082040" y="2829240"/>
            <a:ext cx="1614600" cy="39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Positionen</a:t>
            </a:r>
            <a:endParaRPr/>
          </a:p>
        </p:txBody>
      </p:sp>
      <p:sp>
        <p:nvSpPr>
          <p:cNvPr id="192" name="CustomShape 39"/>
          <p:cNvSpPr/>
          <p:nvPr/>
        </p:nvSpPr>
        <p:spPr>
          <a:xfrm flipH="1">
            <a:off x="3417120" y="3454200"/>
            <a:ext cx="3068640" cy="482400"/>
          </a:xfrm>
          <a:prstGeom prst="straightConnector1">
            <a:avLst/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3" name="CustomShape 40"/>
          <p:cNvSpPr/>
          <p:nvPr/>
        </p:nvSpPr>
        <p:spPr>
          <a:xfrm rot="21054600">
            <a:off x="4235040" y="3279600"/>
            <a:ext cx="1614600" cy="39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Objekte</a:t>
            </a:r>
            <a:endParaRPr/>
          </a:p>
        </p:txBody>
      </p:sp>
      <p:sp>
        <p:nvSpPr>
          <p:cNvPr id="194" name="CustomShape 41"/>
          <p:cNvSpPr/>
          <p:nvPr/>
        </p:nvSpPr>
        <p:spPr>
          <a:xfrm flipH="1" flipV="1">
            <a:off x="3417120" y="3936240"/>
            <a:ext cx="3068640" cy="574200"/>
          </a:xfrm>
          <a:prstGeom prst="straightConnector1">
            <a:avLst/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5" name="CustomShape 42"/>
          <p:cNvSpPr/>
          <p:nvPr/>
        </p:nvSpPr>
        <p:spPr>
          <a:xfrm rot="718200">
            <a:off x="4335840" y="3874320"/>
            <a:ext cx="1614600" cy="39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Odometrie</a:t>
            </a:r>
            <a:endParaRPr/>
          </a:p>
        </p:txBody>
      </p:sp>
      <p:sp>
        <p:nvSpPr>
          <p:cNvPr id="196" name="CustomShape 43"/>
          <p:cNvSpPr/>
          <p:nvPr/>
        </p:nvSpPr>
        <p:spPr>
          <a:xfrm>
            <a:off x="3417120" y="3936960"/>
            <a:ext cx="3068640" cy="1631160"/>
          </a:xfrm>
          <a:prstGeom prst="straightConnector1">
            <a:avLst/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arrow" w="med"/>
          </a:ln>
        </p:spPr>
      </p:sp>
      <p:sp>
        <p:nvSpPr>
          <p:cNvPr id="197" name="CustomShape 44"/>
          <p:cNvSpPr/>
          <p:nvPr/>
        </p:nvSpPr>
        <p:spPr>
          <a:xfrm rot="1719600">
            <a:off x="4415040" y="4474440"/>
            <a:ext cx="1614600" cy="39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Zielpunkt</a:t>
            </a:r>
            <a:endParaRPr/>
          </a:p>
        </p:txBody>
      </p:sp>
      <p:sp>
        <p:nvSpPr>
          <p:cNvPr id="198" name="CustomShape 45"/>
          <p:cNvSpPr/>
          <p:nvPr/>
        </p:nvSpPr>
        <p:spPr>
          <a:xfrm>
            <a:off x="4480560" y="1548360"/>
            <a:ext cx="121428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Beispiele</a:t>
            </a:r>
            <a:endParaRPr/>
          </a:p>
        </p:txBody>
      </p:sp>
      <p:sp>
        <p:nvSpPr>
          <p:cNvPr id="199" name="CustomShape 46"/>
          <p:cNvSpPr/>
          <p:nvPr/>
        </p:nvSpPr>
        <p:spPr>
          <a:xfrm>
            <a:off x="6485760" y="1549800"/>
            <a:ext cx="1260720" cy="39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Klassen</a:t>
            </a:r>
            <a:endParaRPr/>
          </a:p>
        </p:txBody>
      </p:sp>
      <p:sp>
        <p:nvSpPr>
          <p:cNvPr id="200" name="CustomShape 47"/>
          <p:cNvSpPr/>
          <p:nvPr/>
        </p:nvSpPr>
        <p:spPr>
          <a:xfrm>
            <a:off x="3314520" y="4694400"/>
            <a:ext cx="1373760" cy="151920"/>
          </a:xfrm>
          <a:prstGeom prst="straightConnector1">
            <a:avLst/>
          </a:prstGeom>
          <a:solidFill>
            <a:srgbClr val="a2ad00"/>
          </a:solidFill>
          <a:ln w="28440">
            <a:solidFill>
              <a:srgbClr val="e53418"/>
            </a:solidFill>
            <a:round/>
            <a:headEnd len="med" type="arrow" w="med"/>
          </a:ln>
        </p:spPr>
      </p:sp>
      <p:sp>
        <p:nvSpPr>
          <p:cNvPr id="201" name="CustomShape 48"/>
          <p:cNvSpPr/>
          <p:nvPr/>
        </p:nvSpPr>
        <p:spPr>
          <a:xfrm rot="253200">
            <a:off x="4568400" y="4685040"/>
            <a:ext cx="1614600" cy="39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de-DE" sz="2000">
                <a:solidFill>
                  <a:srgbClr val="ff0000"/>
                </a:solidFill>
                <a:latin typeface="Arial"/>
                <a:ea typeface="ＭＳ Ｐゴシック"/>
              </a:rPr>
              <a:t>Obstacles</a:t>
            </a:r>
            <a:endParaRPr/>
          </a:p>
        </p:txBody>
      </p:sp>
    </p:spTree>
  </p:cSld>
  <p:timing>
    <p:tnLst>
      <p:par>
        <p:cTn id="152" dur="indefinite" restart="never" nodeType="tmRoot">
          <p:childTnLst>
            <p:seq>
              <p:cTn id="153" dur="indefinite" nodeType="mainSeq">
                <p:childTnLst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afterEffect" fill="hold" presetClass="exit" presetID="9">
                                  <p:stCondLst>
                                    <p:cond delay="30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16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16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800"/>
                            </p:stCondLst>
                            <p:childTnLst>
                              <p:par>
                                <p:cTn id="172" nodeType="afterEffect" fill="hold" presetClass="exit" presetID="9">
                                  <p:stCondLst>
                                    <p:cond delay="30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17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17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600"/>
                            </p:stCondLst>
                            <p:childTnLst>
                              <p:par>
                                <p:cTn id="183" nodeType="afterEffect" fill="hold" presetClass="exit" presetID="9">
                                  <p:stCondLst>
                                    <p:cond delay="30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18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18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19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19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Datenverwaltung</a:t>
            </a:r>
            <a:endParaRPr/>
          </a:p>
        </p:txBody>
      </p:sp>
      <p:sp>
        <p:nvSpPr>
          <p:cNvPr id="203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sp>
        <p:nvSpPr>
          <p:cNvPr id="204" name="CustomShape 3"/>
          <p:cNvSpPr/>
          <p:nvPr/>
        </p:nvSpPr>
        <p:spPr>
          <a:xfrm>
            <a:off x="507960" y="16873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de-DE" sz="2400">
                <a:solidFill>
                  <a:srgbClr val="000000"/>
                </a:solidFill>
                <a:latin typeface="Arial"/>
                <a:ea typeface="ＭＳ Ｐゴシック"/>
              </a:rPr>
              <a:t>Obstacle: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400">
                <a:solidFill>
                  <a:srgbClr val="000000"/>
                </a:solidFill>
                <a:latin typeface="Arial"/>
                <a:ea typeface="ＭＳ Ｐゴシック"/>
              </a:rPr>
              <a:t>Position {x,y,rot}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400">
                <a:solidFill>
                  <a:srgbClr val="000000"/>
                </a:solidFill>
                <a:latin typeface="Arial"/>
                <a:ea typeface="ＭＳ Ｐゴシック"/>
              </a:rPr>
              <a:t>Farbe </a:t>
            </a:r>
            <a:endParaRPr/>
          </a:p>
          <a:p>
            <a:pPr>
              <a:lnSpc>
                <a:spcPct val="100000"/>
              </a:lnSpc>
            </a:pPr>
            <a:r>
              <a:rPr lang="de-DE" sz="2400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r>
              <a:rPr lang="de-DE" sz="2400">
                <a:solidFill>
                  <a:srgbClr val="000000"/>
                </a:solidFill>
                <a:latin typeface="Arial"/>
                <a:ea typeface="ＭＳ Ｐゴシック"/>
              </a:rPr>
              <a:t>{behalten, nicht identifiziert, Pole, Wir, Gegner}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400">
                <a:solidFill>
                  <a:srgbClr val="000000"/>
                </a:solidFill>
                <a:latin typeface="Arial"/>
                <a:ea typeface="ＭＳ Ｐゴシック"/>
              </a:rPr>
              <a:t>Typ </a:t>
            </a:r>
            <a:endParaRPr/>
          </a:p>
          <a:p>
            <a:pPr>
              <a:lnSpc>
                <a:spcPct val="100000"/>
              </a:lnSpc>
            </a:pPr>
            <a:r>
              <a:rPr lang="de-DE" sz="2400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r>
              <a:rPr lang="de-DE" sz="2400">
                <a:solidFill>
                  <a:srgbClr val="000000"/>
                </a:solidFill>
                <a:latin typeface="Arial"/>
                <a:ea typeface="ＭＳ Ｐゴシック"/>
              </a:rPr>
              <a:t>{behalten, nicht identifiziert, Pole, Puck, Wir, </a:t>
            </a:r>
            <a:endParaRPr/>
          </a:p>
          <a:p>
            <a:pPr>
              <a:lnSpc>
                <a:spcPct val="100000"/>
              </a:lnSpc>
            </a:pPr>
            <a:r>
              <a:rPr lang="de-DE" sz="2400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r>
              <a:rPr lang="de-DE" sz="2400">
                <a:solidFill>
                  <a:srgbClr val="000000"/>
                </a:solidFill>
                <a:latin typeface="Arial"/>
                <a:ea typeface="ＭＳ Ｐゴシック"/>
              </a:rPr>
              <a:t>Gegner, Zielpunkt}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400">
                <a:solidFill>
                  <a:srgbClr val="000000"/>
                </a:solidFill>
                <a:latin typeface="Arial"/>
                <a:ea typeface="ＭＳ Ｐゴシック"/>
              </a:rPr>
              <a:t>Status </a:t>
            </a:r>
            <a:endParaRPr/>
          </a:p>
          <a:p>
            <a:pPr>
              <a:lnSpc>
                <a:spcPct val="100000"/>
              </a:lnSpc>
            </a:pPr>
            <a:r>
              <a:rPr lang="de-DE" sz="2400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r>
              <a:rPr lang="de-DE" sz="2400">
                <a:solidFill>
                  <a:srgbClr val="000000"/>
                </a:solidFill>
                <a:latin typeface="Arial"/>
                <a:ea typeface="ＭＳ Ｐゴシック"/>
              </a:rPr>
              <a:t>{behalten, nicht identifiziert, blockiert, frei}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05" dur="indefinite" restart="never" nodeType="tmRoot">
          <p:childTnLst>
            <p:seq>
              <p:cTn id="2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Datenverwaltung</a:t>
            </a:r>
            <a:endParaRPr/>
          </a:p>
        </p:txBody>
      </p:sp>
      <p:sp>
        <p:nvSpPr>
          <p:cNvPr id="206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sp>
        <p:nvSpPr>
          <p:cNvPr id="207" name="CustomShape 3"/>
          <p:cNvSpPr/>
          <p:nvPr/>
        </p:nvSpPr>
        <p:spPr>
          <a:xfrm>
            <a:off x="507960" y="16873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de-DE" sz="2400">
                <a:solidFill>
                  <a:srgbClr val="000000"/>
                </a:solidFill>
                <a:latin typeface="Arial"/>
                <a:ea typeface="ＭＳ Ｐゴシック"/>
              </a:rPr>
              <a:t>Mergen (1/2):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08" name="CustomShape 4"/>
          <p:cNvSpPr/>
          <p:nvPr/>
        </p:nvSpPr>
        <p:spPr>
          <a:xfrm>
            <a:off x="1819080" y="2810520"/>
            <a:ext cx="394200" cy="452160"/>
          </a:xfrm>
          <a:prstGeom prst="can">
            <a:avLst>
              <a:gd name="adj" fmla="val 25000"/>
            </a:avLst>
          </a:prstGeom>
          <a:solidFill>
            <a:srgbClr val="0065bd"/>
          </a:solidFill>
          <a:ln w="9360">
            <a:solidFill>
              <a:srgbClr val="000000"/>
            </a:solidFill>
            <a:round/>
          </a:ln>
        </p:spPr>
      </p:sp>
      <p:sp>
        <p:nvSpPr>
          <p:cNvPr id="209" name="CustomShape 5"/>
          <p:cNvSpPr/>
          <p:nvPr/>
        </p:nvSpPr>
        <p:spPr>
          <a:xfrm>
            <a:off x="1940400" y="2418120"/>
            <a:ext cx="151920" cy="452160"/>
          </a:xfrm>
          <a:prstGeom prst="can">
            <a:avLst>
              <a:gd name="adj" fmla="val 25000"/>
            </a:avLst>
          </a:prstGeom>
          <a:solidFill>
            <a:srgbClr val="0065bd"/>
          </a:solidFill>
          <a:ln w="9360">
            <a:solidFill>
              <a:srgbClr val="000000"/>
            </a:solidFill>
            <a:round/>
          </a:ln>
        </p:spPr>
      </p:sp>
      <p:sp>
        <p:nvSpPr>
          <p:cNvPr id="210" name="CustomShape 6"/>
          <p:cNvSpPr/>
          <p:nvPr/>
        </p:nvSpPr>
        <p:spPr>
          <a:xfrm>
            <a:off x="1097280" y="4336200"/>
            <a:ext cx="1924560" cy="185004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000000"/>
            </a:solidFill>
            <a:round/>
          </a:ln>
        </p:spPr>
        <p:txBody>
          <a:bodyPr/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MAP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Pos A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Type ?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Color ?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unblocked</a:t>
            </a:r>
            <a:endParaRPr/>
          </a:p>
        </p:txBody>
      </p:sp>
      <p:sp>
        <p:nvSpPr>
          <p:cNvPr id="211" name="CustomShape 7"/>
          <p:cNvSpPr/>
          <p:nvPr/>
        </p:nvSpPr>
        <p:spPr>
          <a:xfrm>
            <a:off x="865800" y="3299040"/>
            <a:ext cx="230112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Puck an Position A</a:t>
            </a:r>
            <a:endParaRPr/>
          </a:p>
        </p:txBody>
      </p:sp>
      <p:sp>
        <p:nvSpPr>
          <p:cNvPr id="212" name="CustomShape 8"/>
          <p:cNvSpPr/>
          <p:nvPr/>
        </p:nvSpPr>
        <p:spPr>
          <a:xfrm>
            <a:off x="5119200" y="2900520"/>
            <a:ext cx="2128320" cy="185004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000000"/>
            </a:solidFill>
            <a:round/>
          </a:ln>
        </p:spPr>
        <p:txBody>
          <a:bodyPr/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MAP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Pos A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Type </a:t>
            </a:r>
            <a:r>
              <a:rPr lang="de-DE" sz="2000">
                <a:solidFill>
                  <a:srgbClr val="0065bd"/>
                </a:solidFill>
                <a:latin typeface="Arial"/>
                <a:ea typeface="ＭＳ Ｐゴシック"/>
              </a:rPr>
              <a:t>PUCK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Color </a:t>
            </a:r>
            <a:r>
              <a:rPr lang="de-DE" sz="2000">
                <a:solidFill>
                  <a:srgbClr val="0065bd"/>
                </a:solidFill>
                <a:latin typeface="Arial"/>
                <a:ea typeface="ＭＳ Ｐゴシック"/>
              </a:rPr>
              <a:t>BLUE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unblocked</a:t>
            </a:r>
            <a:endParaRPr/>
          </a:p>
        </p:txBody>
      </p:sp>
      <p:sp>
        <p:nvSpPr>
          <p:cNvPr id="213" name="CustomShape 9"/>
          <p:cNvSpPr/>
          <p:nvPr/>
        </p:nvSpPr>
        <p:spPr>
          <a:xfrm flipV="1">
            <a:off x="3022200" y="3945960"/>
            <a:ext cx="2096280" cy="1314720"/>
          </a:xfrm>
          <a:prstGeom prst="straightConnector1">
            <a:avLst/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14" name="CustomShape 10"/>
          <p:cNvSpPr/>
          <p:nvPr/>
        </p:nvSpPr>
        <p:spPr>
          <a:xfrm>
            <a:off x="2897280" y="2993400"/>
            <a:ext cx="2221560" cy="615600"/>
          </a:xfrm>
          <a:prstGeom prst="straightConnector1">
            <a:avLst/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15" name="CustomShape 11"/>
          <p:cNvSpPr/>
          <p:nvPr/>
        </p:nvSpPr>
        <p:spPr>
          <a:xfrm>
            <a:off x="4357440" y="3584160"/>
            <a:ext cx="75564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1600">
                <a:solidFill>
                  <a:srgbClr val="000000"/>
                </a:solidFill>
                <a:latin typeface="Arial"/>
                <a:ea typeface="ＭＳ Ｐゴシック"/>
              </a:rPr>
              <a:t>merge</a:t>
            </a:r>
            <a:endParaRPr/>
          </a:p>
        </p:txBody>
      </p:sp>
      <p:sp>
        <p:nvSpPr>
          <p:cNvPr id="216" name="CustomShape 12"/>
          <p:cNvSpPr/>
          <p:nvPr/>
        </p:nvSpPr>
        <p:spPr>
          <a:xfrm flipV="1">
            <a:off x="7247880" y="3137760"/>
            <a:ext cx="673560" cy="687600"/>
          </a:xfrm>
          <a:prstGeom prst="straightConnector1">
            <a:avLst/>
          </a:prstGeom>
          <a:solidFill>
            <a:srgbClr val="a2ad00"/>
          </a:solidFill>
          <a:ln w="9360">
            <a:solidFill>
              <a:srgbClr val="a6a6a6"/>
            </a:solidFill>
            <a:round/>
            <a:tailEnd len="med" type="triangle" w="med"/>
          </a:ln>
        </p:spPr>
      </p:sp>
      <p:sp>
        <p:nvSpPr>
          <p:cNvPr id="217" name="CustomShape 13"/>
          <p:cNvSpPr/>
          <p:nvPr/>
        </p:nvSpPr>
        <p:spPr>
          <a:xfrm>
            <a:off x="7247880" y="3825720"/>
            <a:ext cx="673560" cy="360"/>
          </a:xfrm>
          <a:prstGeom prst="straightConnector1">
            <a:avLst/>
          </a:prstGeom>
          <a:solidFill>
            <a:srgbClr val="a2ad00"/>
          </a:solidFill>
          <a:ln w="9360">
            <a:solidFill>
              <a:srgbClr val="a6a6a6"/>
            </a:solidFill>
            <a:round/>
            <a:tailEnd len="med" type="triangle" w="med"/>
          </a:ln>
        </p:spPr>
      </p:sp>
      <p:sp>
        <p:nvSpPr>
          <p:cNvPr id="218" name="CustomShape 14"/>
          <p:cNvSpPr/>
          <p:nvPr/>
        </p:nvSpPr>
        <p:spPr>
          <a:xfrm>
            <a:off x="7247880" y="3825720"/>
            <a:ext cx="673560" cy="640080"/>
          </a:xfrm>
          <a:prstGeom prst="straightConnector1">
            <a:avLst/>
          </a:prstGeom>
          <a:solidFill>
            <a:srgbClr val="a2ad00"/>
          </a:solidFill>
          <a:ln w="9360">
            <a:solidFill>
              <a:srgbClr val="a6a6a6"/>
            </a:solidFill>
            <a:round/>
            <a:tailEnd len="med" type="triangle" w="med"/>
          </a:ln>
        </p:spPr>
      </p:sp>
      <p:sp>
        <p:nvSpPr>
          <p:cNvPr id="219" name="CustomShape 15"/>
          <p:cNvSpPr/>
          <p:nvPr/>
        </p:nvSpPr>
        <p:spPr>
          <a:xfrm>
            <a:off x="7898040" y="2900520"/>
            <a:ext cx="63360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808080"/>
                </a:solidFill>
                <a:latin typeface="Arial"/>
                <a:ea typeface="ＭＳ Ｐゴシック"/>
              </a:rPr>
              <a:t>GUI</a:t>
            </a:r>
            <a:endParaRPr/>
          </a:p>
        </p:txBody>
      </p:sp>
      <p:sp>
        <p:nvSpPr>
          <p:cNvPr id="220" name="CustomShape 16"/>
          <p:cNvSpPr/>
          <p:nvPr/>
        </p:nvSpPr>
        <p:spPr>
          <a:xfrm>
            <a:off x="7924320" y="3632760"/>
            <a:ext cx="42048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808080"/>
                </a:solidFill>
                <a:latin typeface="Arial"/>
                <a:ea typeface="ＭＳ Ｐゴシック"/>
              </a:rPr>
              <a:t>KI</a:t>
            </a:r>
            <a:endParaRPr/>
          </a:p>
        </p:txBody>
      </p:sp>
      <p:sp>
        <p:nvSpPr>
          <p:cNvPr id="221" name="CustomShape 17"/>
          <p:cNvSpPr/>
          <p:nvPr/>
        </p:nvSpPr>
        <p:spPr>
          <a:xfrm>
            <a:off x="7924680" y="4341600"/>
            <a:ext cx="54828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de-DE" sz="2000">
                <a:solidFill>
                  <a:srgbClr val="808080"/>
                </a:solidFill>
                <a:latin typeface="Arial"/>
                <a:ea typeface="ＭＳ Ｐゴシック"/>
              </a:rPr>
              <a:t>Etc</a:t>
            </a:r>
            <a:endParaRPr/>
          </a:p>
        </p:txBody>
      </p:sp>
    </p:spTree>
  </p:cSld>
  <p:timing>
    <p:tnLst>
      <p:par>
        <p:cTn id="207" dur="indefinite" restart="never" nodeType="tmRoot">
          <p:childTnLst>
            <p:seq>
              <p:cTn id="2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Datenverwaltung</a:t>
            </a:r>
            <a:endParaRPr/>
          </a:p>
        </p:txBody>
      </p:sp>
      <p:sp>
        <p:nvSpPr>
          <p:cNvPr id="223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sp>
        <p:nvSpPr>
          <p:cNvPr id="224" name="CustomShape 3"/>
          <p:cNvSpPr/>
          <p:nvPr/>
        </p:nvSpPr>
        <p:spPr>
          <a:xfrm>
            <a:off x="507960" y="16873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de-DE" sz="2400">
                <a:solidFill>
                  <a:srgbClr val="000000"/>
                </a:solidFill>
                <a:latin typeface="Arial"/>
                <a:ea typeface="ＭＳ Ｐゴシック"/>
              </a:rPr>
              <a:t>Mergen (2/2):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25" name="CustomShape 4"/>
          <p:cNvSpPr/>
          <p:nvPr/>
        </p:nvSpPr>
        <p:spPr>
          <a:xfrm>
            <a:off x="1819080" y="2396520"/>
            <a:ext cx="394200" cy="865800"/>
          </a:xfrm>
          <a:prstGeom prst="can">
            <a:avLst>
              <a:gd name="adj" fmla="val 25000"/>
            </a:avLst>
          </a:prstGeom>
          <a:solidFill>
            <a:srgbClr val="a6a6a6"/>
          </a:solidFill>
          <a:ln w="9360">
            <a:solidFill>
              <a:srgbClr val="000000"/>
            </a:solidFill>
            <a:round/>
          </a:ln>
        </p:spPr>
      </p:sp>
      <p:sp>
        <p:nvSpPr>
          <p:cNvPr id="226" name="CustomShape 5"/>
          <p:cNvSpPr/>
          <p:nvPr/>
        </p:nvSpPr>
        <p:spPr>
          <a:xfrm>
            <a:off x="1020240" y="4336200"/>
            <a:ext cx="2157480" cy="185004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000000"/>
            </a:solidFill>
            <a:round/>
          </a:ln>
        </p:spPr>
        <p:txBody>
          <a:bodyPr/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MAP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Pos A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Type PUCK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Color BLUE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unblocked</a:t>
            </a:r>
            <a:endParaRPr/>
          </a:p>
        </p:txBody>
      </p:sp>
      <p:sp>
        <p:nvSpPr>
          <p:cNvPr id="227" name="CustomShape 6"/>
          <p:cNvSpPr/>
          <p:nvPr/>
        </p:nvSpPr>
        <p:spPr>
          <a:xfrm>
            <a:off x="307800" y="3299040"/>
            <a:ext cx="285732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? an Position A + 0.05m</a:t>
            </a:r>
            <a:endParaRPr/>
          </a:p>
        </p:txBody>
      </p:sp>
      <p:sp>
        <p:nvSpPr>
          <p:cNvPr id="228" name="CustomShape 7"/>
          <p:cNvSpPr/>
          <p:nvPr/>
        </p:nvSpPr>
        <p:spPr>
          <a:xfrm>
            <a:off x="5119200" y="2900520"/>
            <a:ext cx="2349360" cy="185004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000000"/>
            </a:solidFill>
            <a:round/>
          </a:ln>
        </p:spPr>
        <p:txBody>
          <a:bodyPr/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MAP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Pos A + </a:t>
            </a:r>
            <a:r>
              <a:rPr lang="de-DE" sz="2000">
                <a:solidFill>
                  <a:srgbClr val="ff0000"/>
                </a:solidFill>
                <a:latin typeface="Arial"/>
                <a:ea typeface="ＭＳ Ｐゴシック"/>
              </a:rPr>
              <a:t>0.05m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Type </a:t>
            </a:r>
            <a:r>
              <a:rPr lang="de-DE" sz="2000">
                <a:solidFill>
                  <a:srgbClr val="0065bd"/>
                </a:solidFill>
                <a:latin typeface="Arial"/>
                <a:ea typeface="ＭＳ Ｐゴシック"/>
              </a:rPr>
              <a:t>PUCK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Color </a:t>
            </a:r>
            <a:r>
              <a:rPr lang="de-DE" sz="2000">
                <a:solidFill>
                  <a:srgbClr val="0065bd"/>
                </a:solidFill>
                <a:latin typeface="Arial"/>
                <a:ea typeface="ＭＳ Ｐゴシック"/>
              </a:rPr>
              <a:t>BLUE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unblocked</a:t>
            </a:r>
            <a:endParaRPr/>
          </a:p>
        </p:txBody>
      </p:sp>
      <p:sp>
        <p:nvSpPr>
          <p:cNvPr id="229" name="CustomShape 8"/>
          <p:cNvSpPr/>
          <p:nvPr/>
        </p:nvSpPr>
        <p:spPr>
          <a:xfrm flipV="1">
            <a:off x="3178080" y="3945960"/>
            <a:ext cx="1940400" cy="1314720"/>
          </a:xfrm>
          <a:prstGeom prst="straightConnector1">
            <a:avLst/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30" name="CustomShape 9"/>
          <p:cNvSpPr/>
          <p:nvPr/>
        </p:nvSpPr>
        <p:spPr>
          <a:xfrm>
            <a:off x="2897280" y="2993400"/>
            <a:ext cx="2221560" cy="615600"/>
          </a:xfrm>
          <a:prstGeom prst="straightConnector1">
            <a:avLst/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31" name="CustomShape 10"/>
          <p:cNvSpPr/>
          <p:nvPr/>
        </p:nvSpPr>
        <p:spPr>
          <a:xfrm>
            <a:off x="4357440" y="3584160"/>
            <a:ext cx="755640" cy="333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1600">
                <a:solidFill>
                  <a:srgbClr val="000000"/>
                </a:solidFill>
                <a:latin typeface="Arial"/>
                <a:ea typeface="ＭＳ Ｐゴシック"/>
              </a:rPr>
              <a:t>merge</a:t>
            </a:r>
            <a:endParaRPr/>
          </a:p>
        </p:txBody>
      </p:sp>
      <p:sp>
        <p:nvSpPr>
          <p:cNvPr id="232" name="CustomShape 11"/>
          <p:cNvSpPr/>
          <p:nvPr/>
        </p:nvSpPr>
        <p:spPr>
          <a:xfrm flipV="1">
            <a:off x="7468560" y="3137760"/>
            <a:ext cx="452520" cy="687600"/>
          </a:xfrm>
          <a:prstGeom prst="straightConnector1">
            <a:avLst/>
          </a:prstGeom>
          <a:solidFill>
            <a:srgbClr val="a2ad00"/>
          </a:solidFill>
          <a:ln w="9360">
            <a:solidFill>
              <a:srgbClr val="a6a6a6"/>
            </a:solidFill>
            <a:round/>
            <a:tailEnd len="med" type="triangle" w="med"/>
          </a:ln>
        </p:spPr>
      </p:sp>
      <p:sp>
        <p:nvSpPr>
          <p:cNvPr id="233" name="CustomShape 12"/>
          <p:cNvSpPr/>
          <p:nvPr/>
        </p:nvSpPr>
        <p:spPr>
          <a:xfrm>
            <a:off x="7468560" y="3825720"/>
            <a:ext cx="452520" cy="360"/>
          </a:xfrm>
          <a:prstGeom prst="straightConnector1">
            <a:avLst/>
          </a:prstGeom>
          <a:solidFill>
            <a:srgbClr val="a2ad00"/>
          </a:solidFill>
          <a:ln w="9360">
            <a:solidFill>
              <a:srgbClr val="a6a6a6"/>
            </a:solidFill>
            <a:round/>
            <a:tailEnd len="med" type="triangle" w="med"/>
          </a:ln>
        </p:spPr>
      </p:sp>
      <p:sp>
        <p:nvSpPr>
          <p:cNvPr id="234" name="CustomShape 13"/>
          <p:cNvSpPr/>
          <p:nvPr/>
        </p:nvSpPr>
        <p:spPr>
          <a:xfrm>
            <a:off x="7468560" y="3825720"/>
            <a:ext cx="452520" cy="640080"/>
          </a:xfrm>
          <a:prstGeom prst="straightConnector1">
            <a:avLst/>
          </a:prstGeom>
          <a:solidFill>
            <a:srgbClr val="a2ad00"/>
          </a:solidFill>
          <a:ln w="9360">
            <a:solidFill>
              <a:srgbClr val="a6a6a6"/>
            </a:solidFill>
            <a:round/>
            <a:tailEnd len="med" type="triangle" w="med"/>
          </a:ln>
        </p:spPr>
      </p:sp>
      <p:sp>
        <p:nvSpPr>
          <p:cNvPr id="235" name="CustomShape 14"/>
          <p:cNvSpPr/>
          <p:nvPr/>
        </p:nvSpPr>
        <p:spPr>
          <a:xfrm>
            <a:off x="7898040" y="2900520"/>
            <a:ext cx="63360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808080"/>
                </a:solidFill>
                <a:latin typeface="Arial"/>
                <a:ea typeface="ＭＳ Ｐゴシック"/>
              </a:rPr>
              <a:t>GUI</a:t>
            </a:r>
            <a:endParaRPr/>
          </a:p>
        </p:txBody>
      </p:sp>
      <p:sp>
        <p:nvSpPr>
          <p:cNvPr id="236" name="CustomShape 15"/>
          <p:cNvSpPr/>
          <p:nvPr/>
        </p:nvSpPr>
        <p:spPr>
          <a:xfrm>
            <a:off x="7924320" y="3632760"/>
            <a:ext cx="42048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808080"/>
                </a:solidFill>
                <a:latin typeface="Arial"/>
                <a:ea typeface="ＭＳ Ｐゴシック"/>
              </a:rPr>
              <a:t>KI</a:t>
            </a:r>
            <a:endParaRPr/>
          </a:p>
        </p:txBody>
      </p:sp>
      <p:sp>
        <p:nvSpPr>
          <p:cNvPr id="237" name="CustomShape 16"/>
          <p:cNvSpPr/>
          <p:nvPr/>
        </p:nvSpPr>
        <p:spPr>
          <a:xfrm>
            <a:off x="7924680" y="4341600"/>
            <a:ext cx="54828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de-DE" sz="2000">
                <a:solidFill>
                  <a:srgbClr val="808080"/>
                </a:solidFill>
                <a:latin typeface="Arial"/>
                <a:ea typeface="ＭＳ Ｐゴシック"/>
              </a:rPr>
              <a:t>Etc</a:t>
            </a:r>
            <a:endParaRPr/>
          </a:p>
        </p:txBody>
      </p:sp>
    </p:spTree>
  </p:cSld>
  <p:timing>
    <p:tnLst>
      <p:par>
        <p:cTn id="209" dur="indefinite" restart="never" nodeType="tmRoot">
          <p:childTnLst>
            <p:seq>
              <p:cTn id="2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Übersicht</a:t>
            </a:r>
            <a:endParaRPr/>
          </a:p>
        </p:txBody>
      </p:sp>
      <p:sp>
        <p:nvSpPr>
          <p:cNvPr id="239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Software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Graphische Oberfläche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Multithreading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Datenverwaltung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Sensoren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Intelligenz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Aktoren</a:t>
            </a: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Management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Dokumentation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Zeitplan</a:t>
            </a:r>
            <a:endParaRPr/>
          </a:p>
        </p:txBody>
      </p:sp>
    </p:spTree>
  </p:cSld>
  <p:timing>
    <p:tnLst>
      <p:par>
        <p:cTn id="211" dur="indefinite" restart="never" nodeType="tmRoot">
          <p:childTnLst>
            <p:seq>
              <p:cTn id="212" dur="indefinite" nodeType="mainSeq">
                <p:childTnLst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afterEffect" fill="hold" presetClass="emph" presetID="3" presetSubtype="2">
                                  <p:stCondLst>
                                    <p:cond delay="30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Sensoren</a:t>
            </a:r>
            <a:endParaRPr/>
          </a:p>
        </p:txBody>
      </p:sp>
      <p:sp>
        <p:nvSpPr>
          <p:cNvPr id="241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pPr>
              <a:lnSpc>
                <a:spcPct val="200000"/>
              </a:lnSpc>
              <a:buFont typeface="Wingdings" charset="2"/>
              <a:buChar char=""/>
            </a:pPr>
            <a:r>
              <a:rPr lang="de-DE" sz="4000">
                <a:solidFill>
                  <a:srgbClr val="000000"/>
                </a:solidFill>
                <a:latin typeface="Arial"/>
                <a:ea typeface="ＭＳ Ｐゴシック"/>
              </a:rPr>
              <a:t>Lidar-Sensor</a:t>
            </a:r>
            <a:endParaRPr/>
          </a:p>
          <a:p>
            <a:pPr>
              <a:lnSpc>
                <a:spcPct val="200000"/>
              </a:lnSpc>
              <a:buFont typeface="Wingdings" charset="2"/>
              <a:buChar char=""/>
            </a:pPr>
            <a:r>
              <a:rPr lang="de-DE" sz="4000">
                <a:solidFill>
                  <a:srgbClr val="000000"/>
                </a:solidFill>
                <a:latin typeface="Arial"/>
                <a:ea typeface="ＭＳ Ｐゴシック"/>
              </a:rPr>
              <a:t>Kamera</a:t>
            </a:r>
            <a:endParaRPr/>
          </a:p>
        </p:txBody>
      </p:sp>
    </p:spTree>
  </p:cSld>
  <p:timing>
    <p:tnLst>
      <p:par>
        <p:cTn id="216" dur="indefinite" restart="never" nodeType="tmRoot">
          <p:childTnLst>
            <p:seq>
              <p:cTn id="217" dur="indefinite" nodeType="mainSeq">
                <p:childTnLst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nodeType="clickEffect" fill="hold" presetClass="emph" presetID="1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500" fill="hold"/>
                                        <p:tgtEl>
                                          <p:spTgt spid="241">
                                            <p:txEl>
                                              <p:p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/>
                                    </p:set>
                                    <p:set>
                                      <p:cBhvr>
                                        <p:cTn id="222" dur="500" fill="hold"/>
                                        <p:tgtEl>
                                          <p:spTgt spid="241">
                                            <p:txEl>
                                              <p:pRg st="0" end="13"/>
                                            </p:txEl>
                                          </p:spTgt>
                                        </p:tgtEl>
                                      </p:cBhvr>
                                      <p:to/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Sensoren</a:t>
            </a:r>
            <a:endParaRPr/>
          </a:p>
        </p:txBody>
      </p:sp>
      <p:sp>
        <p:nvSpPr>
          <p:cNvPr id="243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pic>
        <p:nvPicPr>
          <p:cNvPr id="24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15440" y="2116080"/>
            <a:ext cx="2336400" cy="182052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450360" y="6041520"/>
            <a:ext cx="7433640" cy="2577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1100">
                <a:solidFill>
                  <a:srgbClr val="000000"/>
                </a:solidFill>
                <a:latin typeface="Arial"/>
                <a:ea typeface="ＭＳ Ｐゴシック"/>
              </a:rPr>
              <a:t>Bildquelle: http://www.digital-circuitry.com/Wordpress/wp-content/uploads/2014/02/3231636_sensors-11-02751f8.png</a:t>
            </a:r>
            <a:endParaRPr/>
          </a:p>
        </p:txBody>
      </p:sp>
      <p:sp>
        <p:nvSpPr>
          <p:cNvPr id="246" name="CustomShape 4"/>
          <p:cNvSpPr/>
          <p:nvPr/>
        </p:nvSpPr>
        <p:spPr>
          <a:xfrm>
            <a:off x="3012840" y="2685600"/>
            <a:ext cx="740880" cy="615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360">
            <a:solidFill>
              <a:srgbClr val="000000"/>
            </a:solidFill>
            <a:round/>
          </a:ln>
        </p:spPr>
      </p:sp>
      <p:sp>
        <p:nvSpPr>
          <p:cNvPr id="247" name="CustomShape 5"/>
          <p:cNvSpPr/>
          <p:nvPr/>
        </p:nvSpPr>
        <p:spPr>
          <a:xfrm>
            <a:off x="3994560" y="2598840"/>
            <a:ext cx="1183680" cy="82728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000000"/>
            </a:solidFill>
            <a:round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Median-Filter</a:t>
            </a:r>
            <a:endParaRPr/>
          </a:p>
        </p:txBody>
      </p:sp>
      <p:sp>
        <p:nvSpPr>
          <p:cNvPr id="248" name="CustomShape 6"/>
          <p:cNvSpPr/>
          <p:nvPr/>
        </p:nvSpPr>
        <p:spPr>
          <a:xfrm>
            <a:off x="5427000" y="2683800"/>
            <a:ext cx="740880" cy="615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360">
            <a:solidFill>
              <a:srgbClr val="000000"/>
            </a:solidFill>
            <a:round/>
          </a:ln>
        </p:spPr>
      </p:sp>
      <p:sp>
        <p:nvSpPr>
          <p:cNvPr id="249" name="CustomShape 7"/>
          <p:cNvSpPr/>
          <p:nvPr/>
        </p:nvSpPr>
        <p:spPr>
          <a:xfrm>
            <a:off x="6408720" y="2597040"/>
            <a:ext cx="2032200" cy="319320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000000"/>
            </a:solidFill>
            <a:round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Selektierung 1</a:t>
            </a:r>
            <a:endParaRPr/>
          </a:p>
        </p:txBody>
      </p:sp>
      <p:pic>
        <p:nvPicPr>
          <p:cNvPr id="250" name="Grafik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675120" y="3299760"/>
            <a:ext cx="1427760" cy="226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3" dur="indefinite" restart="never" nodeType="tmRoot">
          <p:childTnLst>
            <p:seq>
              <p:cTn id="224" dur="indefinite" nodeType="mainSeq">
                <p:childTnLst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Sensoren</a:t>
            </a:r>
            <a:endParaRPr/>
          </a:p>
        </p:txBody>
      </p:sp>
      <p:sp>
        <p:nvSpPr>
          <p:cNvPr id="252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pic>
        <p:nvPicPr>
          <p:cNvPr id="25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15440" y="2116080"/>
            <a:ext cx="2336400" cy="1820520"/>
          </a:xfrm>
          <a:prstGeom prst="rect">
            <a:avLst/>
          </a:prstGeom>
          <a:ln>
            <a:noFill/>
          </a:ln>
        </p:spPr>
      </p:pic>
      <p:sp>
        <p:nvSpPr>
          <p:cNvPr id="254" name="CustomShape 3"/>
          <p:cNvSpPr/>
          <p:nvPr/>
        </p:nvSpPr>
        <p:spPr>
          <a:xfrm>
            <a:off x="450360" y="6041520"/>
            <a:ext cx="7433640" cy="2577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1100">
                <a:solidFill>
                  <a:srgbClr val="000000"/>
                </a:solidFill>
                <a:latin typeface="Arial"/>
                <a:ea typeface="ＭＳ Ｐゴシック"/>
              </a:rPr>
              <a:t>Bildquelle: http://www.digital-circuitry.com/Wordpress/wp-content/uploads/2014/02/3231636_sensors-11-02751f8.png</a:t>
            </a:r>
            <a:endParaRPr/>
          </a:p>
        </p:txBody>
      </p:sp>
      <p:sp>
        <p:nvSpPr>
          <p:cNvPr id="255" name="CustomShape 4"/>
          <p:cNvSpPr/>
          <p:nvPr/>
        </p:nvSpPr>
        <p:spPr>
          <a:xfrm>
            <a:off x="3012840" y="2685600"/>
            <a:ext cx="740880" cy="615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360">
            <a:solidFill>
              <a:srgbClr val="000000"/>
            </a:solidFill>
            <a:round/>
          </a:ln>
        </p:spPr>
      </p:sp>
      <p:sp>
        <p:nvSpPr>
          <p:cNvPr id="256" name="CustomShape 5"/>
          <p:cNvSpPr/>
          <p:nvPr/>
        </p:nvSpPr>
        <p:spPr>
          <a:xfrm>
            <a:off x="3994560" y="2598840"/>
            <a:ext cx="1183680" cy="82728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000000"/>
            </a:solidFill>
            <a:round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Median-Filter</a:t>
            </a:r>
            <a:endParaRPr/>
          </a:p>
        </p:txBody>
      </p:sp>
      <p:sp>
        <p:nvSpPr>
          <p:cNvPr id="257" name="CustomShape 6"/>
          <p:cNvSpPr/>
          <p:nvPr/>
        </p:nvSpPr>
        <p:spPr>
          <a:xfrm>
            <a:off x="5427000" y="2683800"/>
            <a:ext cx="740880" cy="615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360">
            <a:solidFill>
              <a:srgbClr val="000000"/>
            </a:solidFill>
            <a:round/>
          </a:ln>
        </p:spPr>
      </p:sp>
      <p:sp>
        <p:nvSpPr>
          <p:cNvPr id="258" name="CustomShape 7"/>
          <p:cNvSpPr/>
          <p:nvPr/>
        </p:nvSpPr>
        <p:spPr>
          <a:xfrm>
            <a:off x="6408720" y="2597040"/>
            <a:ext cx="2032200" cy="82908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000000"/>
            </a:solidFill>
            <a:round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Selektierung 1</a:t>
            </a:r>
            <a:endParaRPr/>
          </a:p>
        </p:txBody>
      </p:sp>
      <p:sp>
        <p:nvSpPr>
          <p:cNvPr id="259" name="CustomShape 8"/>
          <p:cNvSpPr/>
          <p:nvPr/>
        </p:nvSpPr>
        <p:spPr>
          <a:xfrm rot="5400000">
            <a:off x="7191720" y="3481560"/>
            <a:ext cx="467280" cy="615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360">
            <a:solidFill>
              <a:srgbClr val="000000"/>
            </a:solidFill>
            <a:round/>
          </a:ln>
        </p:spPr>
      </p:sp>
      <p:sp>
        <p:nvSpPr>
          <p:cNvPr id="260" name="CustomShape 9"/>
          <p:cNvSpPr/>
          <p:nvPr/>
        </p:nvSpPr>
        <p:spPr>
          <a:xfrm>
            <a:off x="6168240" y="4152600"/>
            <a:ext cx="2559960" cy="51552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000000"/>
            </a:solidFill>
            <a:round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Objektunterteilung</a:t>
            </a:r>
            <a:endParaRPr/>
          </a:p>
        </p:txBody>
      </p:sp>
      <p:pic>
        <p:nvPicPr>
          <p:cNvPr id="261" name="Inhaltsplatzhalter 3" descr=""/>
          <p:cNvPicPr/>
          <p:nvPr/>
        </p:nvPicPr>
        <p:blipFill>
          <a:blip r:embed="rId2"/>
          <a:srcRect l="-1682199" t="444562" r="0" b="787931"/>
          <a:stretch>
            <a:fillRect/>
          </a:stretch>
        </p:blipFill>
        <p:spPr>
          <a:xfrm>
            <a:off x="471240" y="1701720"/>
            <a:ext cx="5043240" cy="4837320"/>
          </a:xfrm>
          <a:prstGeom prst="rect">
            <a:avLst/>
          </a:prstGeom>
          <a:ln>
            <a:noFill/>
          </a:ln>
        </p:spPr>
      </p:pic>
      <p:sp>
        <p:nvSpPr>
          <p:cNvPr id="262" name="CustomShape 10"/>
          <p:cNvSpPr/>
          <p:nvPr/>
        </p:nvSpPr>
        <p:spPr>
          <a:xfrm flipH="1">
            <a:off x="2842920" y="3011760"/>
            <a:ext cx="3565440" cy="2137320"/>
          </a:xfrm>
          <a:prstGeom prst="straightConnector1">
            <a:avLst/>
          </a:prstGeom>
          <a:solidFill>
            <a:srgbClr val="a2ad00"/>
          </a:solidFill>
          <a:ln w="38160">
            <a:solidFill>
              <a:srgbClr val="92d050"/>
            </a:solidFill>
            <a:round/>
            <a:tailEnd len="med" type="triangle" w="med"/>
          </a:ln>
        </p:spPr>
      </p:sp>
      <p:sp>
        <p:nvSpPr>
          <p:cNvPr id="263" name="CustomShape 11"/>
          <p:cNvSpPr/>
          <p:nvPr/>
        </p:nvSpPr>
        <p:spPr>
          <a:xfrm>
            <a:off x="1037160" y="5217840"/>
            <a:ext cx="4025880" cy="568440"/>
          </a:xfrm>
          <a:prstGeom prst="rect">
            <a:avLst/>
          </a:prstGeom>
          <a:gradFill>
            <a:gsLst>
              <a:gs pos="0">
                <a:srgbClr val="d3db91"/>
              </a:gs>
              <a:gs pos="100000">
                <a:srgbClr val="e0e7bd"/>
              </a:gs>
            </a:gsLst>
            <a:lin ang="5400000"/>
          </a:gradFill>
          <a:ln w="9360">
            <a:noFill/>
          </a:ln>
        </p:spPr>
      </p:sp>
      <p:sp>
        <p:nvSpPr>
          <p:cNvPr id="264" name="CustomShape 12"/>
          <p:cNvSpPr/>
          <p:nvPr/>
        </p:nvSpPr>
        <p:spPr>
          <a:xfrm flipH="1">
            <a:off x="3656880" y="4410360"/>
            <a:ext cx="2510280" cy="1073520"/>
          </a:xfrm>
          <a:prstGeom prst="straightConnector1">
            <a:avLst/>
          </a:prstGeom>
          <a:solidFill>
            <a:srgbClr val="a2ad00"/>
          </a:solidFill>
          <a:ln w="38160">
            <a:solidFill>
              <a:srgbClr val="c00000"/>
            </a:solidFill>
            <a:round/>
            <a:tailEnd len="med" type="triangle" w="med"/>
          </a:ln>
        </p:spPr>
      </p:sp>
    </p:spTree>
  </p:cSld>
  <p:timing>
    <p:tnLst>
      <p:par>
        <p:cTn id="239" dur="indefinite" restart="never" nodeType="tmRoot">
          <p:childTnLst>
            <p:seq>
              <p:cTn id="240" dur="indefinite" nodeType="mainSeq">
                <p:childTnLst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25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25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Team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pic>
        <p:nvPicPr>
          <p:cNvPr id="8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7960" y="1897920"/>
            <a:ext cx="969840" cy="969840"/>
          </a:xfrm>
          <a:prstGeom prst="rect">
            <a:avLst/>
          </a:prstGeom>
          <a:ln>
            <a:noFill/>
          </a:ln>
        </p:spPr>
      </p:pic>
      <p:pic>
        <p:nvPicPr>
          <p:cNvPr id="90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07960" y="3598200"/>
            <a:ext cx="969840" cy="969840"/>
          </a:xfrm>
          <a:prstGeom prst="rect">
            <a:avLst/>
          </a:prstGeom>
          <a:ln>
            <a:noFill/>
          </a:ln>
        </p:spPr>
      </p:pic>
      <p:sp>
        <p:nvSpPr>
          <p:cNvPr id="91" name="CustomShape 3"/>
          <p:cNvSpPr/>
          <p:nvPr/>
        </p:nvSpPr>
        <p:spPr>
          <a:xfrm>
            <a:off x="1558440" y="2029320"/>
            <a:ext cx="2787120" cy="7002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Konrad Vowinckel</a:t>
            </a:r>
            <a:endParaRPr/>
          </a:p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Schwerpunkt: Sensorik</a:t>
            </a:r>
            <a:endParaRPr/>
          </a:p>
        </p:txBody>
      </p:sp>
      <p:sp>
        <p:nvSpPr>
          <p:cNvPr id="92" name="CustomShape 4"/>
          <p:cNvSpPr/>
          <p:nvPr/>
        </p:nvSpPr>
        <p:spPr>
          <a:xfrm>
            <a:off x="4500000" y="2845440"/>
            <a:ext cx="3148200" cy="7002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Laurenz Altenmüller</a:t>
            </a:r>
            <a:endParaRPr/>
          </a:p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Schwerpunkt: Wegfindung</a:t>
            </a:r>
            <a:endParaRPr/>
          </a:p>
        </p:txBody>
      </p:sp>
      <p:sp>
        <p:nvSpPr>
          <p:cNvPr id="93" name="CustomShape 5"/>
          <p:cNvSpPr/>
          <p:nvPr/>
        </p:nvSpPr>
        <p:spPr>
          <a:xfrm>
            <a:off x="1561320" y="3706920"/>
            <a:ext cx="3707640" cy="7002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Carlo van Driesten</a:t>
            </a:r>
            <a:endParaRPr/>
          </a:p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Schwerpunkt: Datenverwaltung</a:t>
            </a:r>
            <a:endParaRPr/>
          </a:p>
        </p:txBody>
      </p:sp>
      <p:pic>
        <p:nvPicPr>
          <p:cNvPr id="94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7960" y="5298120"/>
            <a:ext cx="969840" cy="969840"/>
          </a:xfrm>
          <a:prstGeom prst="rect">
            <a:avLst/>
          </a:prstGeom>
          <a:ln>
            <a:noFill/>
          </a:ln>
        </p:spPr>
      </p:pic>
      <p:pic>
        <p:nvPicPr>
          <p:cNvPr id="95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665840" y="2743920"/>
            <a:ext cx="969840" cy="969840"/>
          </a:xfrm>
          <a:prstGeom prst="rect">
            <a:avLst/>
          </a:prstGeom>
          <a:ln>
            <a:noFill/>
          </a:ln>
        </p:spPr>
      </p:pic>
      <p:pic>
        <p:nvPicPr>
          <p:cNvPr id="96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665840" y="4457880"/>
            <a:ext cx="969840" cy="969840"/>
          </a:xfrm>
          <a:prstGeom prst="rect">
            <a:avLst/>
          </a:prstGeom>
          <a:ln>
            <a:noFill/>
          </a:ln>
        </p:spPr>
      </p:pic>
      <p:sp>
        <p:nvSpPr>
          <p:cNvPr id="97" name="CustomShape 6"/>
          <p:cNvSpPr/>
          <p:nvPr/>
        </p:nvSpPr>
        <p:spPr>
          <a:xfrm>
            <a:off x="1562400" y="5404320"/>
            <a:ext cx="4416120" cy="7002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Quirin Körner</a:t>
            </a:r>
            <a:endParaRPr/>
          </a:p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Schwerpunkt: Graphische Oberfläche</a:t>
            </a:r>
            <a:endParaRPr/>
          </a:p>
        </p:txBody>
      </p:sp>
      <p:sp>
        <p:nvSpPr>
          <p:cNvPr id="98" name="CustomShape 7"/>
          <p:cNvSpPr/>
          <p:nvPr/>
        </p:nvSpPr>
        <p:spPr>
          <a:xfrm>
            <a:off x="4992840" y="4568400"/>
            <a:ext cx="2657520" cy="7002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Jan Ehrensperger </a:t>
            </a:r>
            <a:endParaRPr/>
          </a:p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Schwerpunkt: Aktoren</a:t>
            </a:r>
            <a:endParaRPr/>
          </a:p>
        </p:txBody>
      </p:sp>
      <p:pic>
        <p:nvPicPr>
          <p:cNvPr id="99" name="Grafik 8" descr=""/>
          <p:cNvPicPr/>
          <p:nvPr/>
        </p:nvPicPr>
        <p:blipFill>
          <a:blip r:embed="rId6"/>
          <a:srcRect l="0" t="0" r="0" b="28656"/>
          <a:stretch>
            <a:fillRect/>
          </a:stretch>
        </p:blipFill>
        <p:spPr>
          <a:xfrm>
            <a:off x="502560" y="1867320"/>
            <a:ext cx="975600" cy="1041120"/>
          </a:xfrm>
          <a:prstGeom prst="rect">
            <a:avLst/>
          </a:prstGeom>
          <a:ln>
            <a:noFill/>
          </a:ln>
        </p:spPr>
      </p:pic>
      <p:pic>
        <p:nvPicPr>
          <p:cNvPr id="100" name="Grafik 16" descr=""/>
          <p:cNvPicPr/>
          <p:nvPr/>
        </p:nvPicPr>
        <p:blipFill>
          <a:blip r:embed="rId7"/>
          <a:srcRect l="278735" t="31693" r="462643" b="415300"/>
          <a:stretch>
            <a:fillRect/>
          </a:stretch>
        </p:blipFill>
        <p:spPr>
          <a:xfrm>
            <a:off x="7660800" y="2546640"/>
            <a:ext cx="960840" cy="1167120"/>
          </a:xfrm>
          <a:prstGeom prst="rect">
            <a:avLst/>
          </a:prstGeom>
          <a:ln>
            <a:noFill/>
          </a:ln>
        </p:spPr>
      </p:pic>
      <p:pic>
        <p:nvPicPr>
          <p:cNvPr id="101" name="Picture 4" descr=""/>
          <p:cNvPicPr/>
          <p:nvPr/>
        </p:nvPicPr>
        <p:blipFill>
          <a:blip r:embed="rId8"/>
          <a:srcRect l="29523" t="11049" r="46459" b="48792"/>
          <a:stretch>
            <a:fillRect/>
          </a:stretch>
        </p:blipFill>
        <p:spPr>
          <a:xfrm>
            <a:off x="7660440" y="4371120"/>
            <a:ext cx="959760" cy="1101600"/>
          </a:xfrm>
          <a:prstGeom prst="rect">
            <a:avLst/>
          </a:prstGeom>
          <a:ln>
            <a:noFill/>
          </a:ln>
        </p:spPr>
      </p:pic>
      <p:pic>
        <p:nvPicPr>
          <p:cNvPr id="102" name="Picture 6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09400" y="5284800"/>
            <a:ext cx="968760" cy="996480"/>
          </a:xfrm>
          <a:prstGeom prst="rect">
            <a:avLst/>
          </a:prstGeom>
          <a:ln>
            <a:noFill/>
          </a:ln>
        </p:spPr>
      </p:pic>
      <p:pic>
        <p:nvPicPr>
          <p:cNvPr id="103" name="Grafik 5" descr=""/>
          <p:cNvPicPr/>
          <p:nvPr/>
        </p:nvPicPr>
        <p:blipFill>
          <a:blip r:embed="rId10"/>
          <a:srcRect l="18025" t="0" r="12111" b="0"/>
          <a:stretch>
            <a:fillRect/>
          </a:stretch>
        </p:blipFill>
        <p:spPr>
          <a:xfrm>
            <a:off x="501840" y="3579840"/>
            <a:ext cx="976320" cy="101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Sensoren</a:t>
            </a:r>
            <a:endParaRPr/>
          </a:p>
        </p:txBody>
      </p:sp>
      <p:sp>
        <p:nvSpPr>
          <p:cNvPr id="266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pic>
        <p:nvPicPr>
          <p:cNvPr id="26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15440" y="2116080"/>
            <a:ext cx="2336400" cy="1820520"/>
          </a:xfrm>
          <a:prstGeom prst="rect">
            <a:avLst/>
          </a:prstGeom>
          <a:ln>
            <a:noFill/>
          </a:ln>
        </p:spPr>
      </p:pic>
      <p:sp>
        <p:nvSpPr>
          <p:cNvPr id="268" name="CustomShape 3"/>
          <p:cNvSpPr/>
          <p:nvPr/>
        </p:nvSpPr>
        <p:spPr>
          <a:xfrm>
            <a:off x="450360" y="6041520"/>
            <a:ext cx="7433640" cy="2577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1100">
                <a:solidFill>
                  <a:srgbClr val="000000"/>
                </a:solidFill>
                <a:latin typeface="Arial"/>
                <a:ea typeface="ＭＳ Ｐゴシック"/>
              </a:rPr>
              <a:t>Bildquelle: http://www.digital-circuitry.com/Wordpress/wp-content/uploads/2014/02/3231636_sensors-11-02751f8.png</a:t>
            </a:r>
            <a:endParaRPr/>
          </a:p>
        </p:txBody>
      </p:sp>
      <p:sp>
        <p:nvSpPr>
          <p:cNvPr id="269" name="CustomShape 4"/>
          <p:cNvSpPr/>
          <p:nvPr/>
        </p:nvSpPr>
        <p:spPr>
          <a:xfrm>
            <a:off x="3012840" y="2685600"/>
            <a:ext cx="740880" cy="615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360">
            <a:solidFill>
              <a:srgbClr val="000000"/>
            </a:solidFill>
            <a:round/>
          </a:ln>
        </p:spPr>
      </p:sp>
      <p:sp>
        <p:nvSpPr>
          <p:cNvPr id="270" name="CustomShape 5"/>
          <p:cNvSpPr/>
          <p:nvPr/>
        </p:nvSpPr>
        <p:spPr>
          <a:xfrm>
            <a:off x="3994560" y="2598840"/>
            <a:ext cx="1183680" cy="82728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000000"/>
            </a:solidFill>
            <a:round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Median-Filter</a:t>
            </a:r>
            <a:endParaRPr/>
          </a:p>
        </p:txBody>
      </p:sp>
      <p:sp>
        <p:nvSpPr>
          <p:cNvPr id="271" name="CustomShape 6"/>
          <p:cNvSpPr/>
          <p:nvPr/>
        </p:nvSpPr>
        <p:spPr>
          <a:xfrm>
            <a:off x="5427000" y="2683800"/>
            <a:ext cx="740880" cy="615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360">
            <a:solidFill>
              <a:srgbClr val="000000"/>
            </a:solidFill>
            <a:round/>
          </a:ln>
        </p:spPr>
      </p:sp>
      <p:sp>
        <p:nvSpPr>
          <p:cNvPr id="272" name="CustomShape 7"/>
          <p:cNvSpPr/>
          <p:nvPr/>
        </p:nvSpPr>
        <p:spPr>
          <a:xfrm>
            <a:off x="6408720" y="2597040"/>
            <a:ext cx="2032200" cy="82908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000000"/>
            </a:solidFill>
            <a:round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Selektierung 1</a:t>
            </a:r>
            <a:endParaRPr/>
          </a:p>
        </p:txBody>
      </p:sp>
      <p:sp>
        <p:nvSpPr>
          <p:cNvPr id="273" name="CustomShape 8"/>
          <p:cNvSpPr/>
          <p:nvPr/>
        </p:nvSpPr>
        <p:spPr>
          <a:xfrm rot="5400000">
            <a:off x="7191720" y="3481560"/>
            <a:ext cx="467280" cy="615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360">
            <a:solidFill>
              <a:srgbClr val="000000"/>
            </a:solidFill>
            <a:round/>
          </a:ln>
        </p:spPr>
      </p:sp>
      <p:sp>
        <p:nvSpPr>
          <p:cNvPr id="274" name="CustomShape 9"/>
          <p:cNvSpPr/>
          <p:nvPr/>
        </p:nvSpPr>
        <p:spPr>
          <a:xfrm>
            <a:off x="6168240" y="4152600"/>
            <a:ext cx="2559960" cy="51552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000000"/>
            </a:solidFill>
            <a:round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Objektunterteilung</a:t>
            </a:r>
            <a:endParaRPr/>
          </a:p>
        </p:txBody>
      </p:sp>
      <p:sp>
        <p:nvSpPr>
          <p:cNvPr id="275" name="CustomShape 10"/>
          <p:cNvSpPr/>
          <p:nvPr/>
        </p:nvSpPr>
        <p:spPr>
          <a:xfrm flipH="1">
            <a:off x="6379560" y="4668120"/>
            <a:ext cx="1068480" cy="499680"/>
          </a:xfrm>
          <a:prstGeom prst="straightConnector1">
            <a:avLst/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76" name="CustomShape 11"/>
          <p:cNvSpPr/>
          <p:nvPr/>
        </p:nvSpPr>
        <p:spPr>
          <a:xfrm>
            <a:off x="7448400" y="4668120"/>
            <a:ext cx="809640" cy="515520"/>
          </a:xfrm>
          <a:prstGeom prst="straightConnector1">
            <a:avLst/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77" name="CustomShape 12"/>
          <p:cNvSpPr/>
          <p:nvPr/>
        </p:nvSpPr>
        <p:spPr>
          <a:xfrm>
            <a:off x="7403760" y="5184360"/>
            <a:ext cx="1708920" cy="51552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000000"/>
            </a:solidFill>
            <a:round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Erkennung</a:t>
            </a:r>
            <a:endParaRPr/>
          </a:p>
        </p:txBody>
      </p:sp>
      <p:sp>
        <p:nvSpPr>
          <p:cNvPr id="278" name="CustomShape 13"/>
          <p:cNvSpPr/>
          <p:nvPr/>
        </p:nvSpPr>
        <p:spPr>
          <a:xfrm>
            <a:off x="5524560" y="5168160"/>
            <a:ext cx="1708920" cy="51552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000000"/>
            </a:solidFill>
            <a:round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Orientierung</a:t>
            </a:r>
            <a:endParaRPr/>
          </a:p>
        </p:txBody>
      </p:sp>
    </p:spTree>
  </p:cSld>
  <p:timing>
    <p:tnLst>
      <p:par>
        <p:cTn id="261" dur="indefinite" restart="never" nodeType="tmRoot">
          <p:childTnLst>
            <p:seq>
              <p:cTn id="2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 rot="4699800">
            <a:off x="4268520" y="1904400"/>
            <a:ext cx="3876120" cy="7316280"/>
          </a:xfrm>
          <a:prstGeom prst="rect">
            <a:avLst/>
          </a:prstGeom>
          <a:noFill/>
          <a:ln w="9360">
            <a:solidFill>
              <a:srgbClr val="a6a6a6"/>
            </a:solidFill>
            <a:round/>
          </a:ln>
        </p:spPr>
      </p:sp>
      <p:sp>
        <p:nvSpPr>
          <p:cNvPr id="280" name="TextShape 2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Sensoren</a:t>
            </a:r>
            <a:endParaRPr/>
          </a:p>
        </p:txBody>
      </p:sp>
      <p:sp>
        <p:nvSpPr>
          <p:cNvPr id="281" name="TextShape 3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r>
              <a:rPr b="1" lang="de-DE" sz="2000">
                <a:solidFill>
                  <a:srgbClr val="000000"/>
                </a:solidFill>
                <a:latin typeface="Arial"/>
                <a:ea typeface="ＭＳ Ｐゴシック"/>
              </a:rPr>
              <a:t>Orientierung:</a:t>
            </a:r>
            <a:endParaRPr/>
          </a:p>
          <a:p>
            <a:pPr lvl="1">
              <a:lnSpc>
                <a:spcPct val="100000"/>
              </a:lnSpc>
              <a:buFont typeface="Arial"/>
              <a:buAutoNum type="arabicPeriod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Suche nach ersten/ letzten 3 Pfosten</a:t>
            </a:r>
            <a:endParaRPr/>
          </a:p>
          <a:p>
            <a:endParaRPr/>
          </a:p>
        </p:txBody>
      </p:sp>
      <p:sp>
        <p:nvSpPr>
          <p:cNvPr id="282" name="CustomShape 4"/>
          <p:cNvSpPr/>
          <p:nvPr/>
        </p:nvSpPr>
        <p:spPr>
          <a:xfrm>
            <a:off x="1018080" y="3500280"/>
            <a:ext cx="2586960" cy="1034640"/>
          </a:xfrm>
          <a:prstGeom prst="homePlate">
            <a:avLst>
              <a:gd name="adj" fmla="val 50000"/>
            </a:avLst>
          </a:prstGeom>
          <a:solidFill>
            <a:srgbClr val="9aa6c6"/>
          </a:solidFill>
          <a:ln>
            <a:noFill/>
          </a:ln>
        </p:spPr>
        <p:txBody>
          <a:bodyPr lIns="96120" rIns="24120" tIns="47880" bIns="47880" anchor="ctr"/>
          <a:p>
            <a:pPr algn="ctr">
              <a:lnSpc>
                <a:spcPct val="90000"/>
              </a:lnSpc>
            </a:pPr>
            <a:r>
              <a:rPr lang="de-DE">
                <a:solidFill>
                  <a:srgbClr val="ffffff"/>
                </a:solidFill>
                <a:latin typeface="Arial"/>
                <a:ea typeface="ＭＳ Ｐゴシック"/>
              </a:rPr>
              <a:t>Liste Objekte (Roboter-r/</a:t>
            </a:r>
            <a:r>
              <a:rPr lang="de-DE">
                <a:solidFill>
                  <a:srgbClr val="ffffff"/>
                </a:solidFill>
                <a:latin typeface="Times New Roman"/>
                <a:ea typeface="ＭＳ Ｐゴシック"/>
              </a:rPr>
              <a:t>φ</a:t>
            </a:r>
            <a:r>
              <a:rPr lang="de-DE">
                <a:solidFill>
                  <a:srgbClr val="ffffff"/>
                </a:solidFill>
                <a:latin typeface="Arial"/>
                <a:ea typeface="ＭＳ Ｐゴシック"/>
              </a:rPr>
              <a:t>)</a:t>
            </a:r>
            <a:endParaRPr/>
          </a:p>
        </p:txBody>
      </p:sp>
      <p:sp>
        <p:nvSpPr>
          <p:cNvPr id="283" name="CustomShape 5"/>
          <p:cNvSpPr/>
          <p:nvPr/>
        </p:nvSpPr>
        <p:spPr>
          <a:xfrm>
            <a:off x="3087720" y="3500280"/>
            <a:ext cx="2586960" cy="1034640"/>
          </a:xfrm>
          <a:prstGeom prst="chevron">
            <a:avLst>
              <a:gd name="adj" fmla="val 50000"/>
            </a:avLst>
          </a:prstGeom>
          <a:solidFill>
            <a:srgbClr val="b0bbd7"/>
          </a:solidFill>
          <a:ln>
            <a:noFill/>
          </a:ln>
        </p:spPr>
        <p:txBody>
          <a:bodyPr lIns="72000" rIns="24120" tIns="47880" bIns="47880" anchor="ctr"/>
          <a:p>
            <a:pPr algn="ctr">
              <a:lnSpc>
                <a:spcPct val="90000"/>
              </a:lnSpc>
            </a:pPr>
            <a:r>
              <a:rPr lang="de-DE">
                <a:solidFill>
                  <a:srgbClr val="ffffff"/>
                </a:solidFill>
                <a:latin typeface="Arial"/>
                <a:ea typeface="ＭＳ Ｐゴシック"/>
              </a:rPr>
              <a:t>Finde ersten/ letzten 3Pfosten</a:t>
            </a:r>
            <a:endParaRPr/>
          </a:p>
        </p:txBody>
      </p:sp>
      <p:sp>
        <p:nvSpPr>
          <p:cNvPr id="284" name="CustomShape 6"/>
          <p:cNvSpPr/>
          <p:nvPr/>
        </p:nvSpPr>
        <p:spPr>
          <a:xfrm>
            <a:off x="5157720" y="3500280"/>
            <a:ext cx="2586960" cy="1034640"/>
          </a:xfrm>
          <a:prstGeom prst="chevron">
            <a:avLst>
              <a:gd name="adj" fmla="val 50000"/>
            </a:avLst>
          </a:prstGeom>
          <a:solidFill>
            <a:srgbClr val="c9d0e6"/>
          </a:solidFill>
          <a:ln>
            <a:noFill/>
          </a:ln>
        </p:spPr>
        <p:txBody>
          <a:bodyPr lIns="72000" rIns="24120" tIns="47880" bIns="47880" anchor="ctr"/>
          <a:p>
            <a:pPr algn="ctr">
              <a:lnSpc>
                <a:spcPct val="90000"/>
              </a:lnSpc>
            </a:pPr>
            <a:r>
              <a:rPr lang="de-DE">
                <a:solidFill>
                  <a:srgbClr val="ffffff"/>
                </a:solidFill>
                <a:latin typeface="Arial"/>
                <a:ea typeface="ＭＳ Ｐゴシック"/>
              </a:rPr>
              <a:t>Rekonstruiere Position &amp; Ausrichtung</a:t>
            </a:r>
            <a:endParaRPr/>
          </a:p>
        </p:txBody>
      </p:sp>
      <p:sp>
        <p:nvSpPr>
          <p:cNvPr id="285" name="CustomShape 7"/>
          <p:cNvSpPr/>
          <p:nvPr/>
        </p:nvSpPr>
        <p:spPr>
          <a:xfrm>
            <a:off x="2167200" y="4334400"/>
            <a:ext cx="164160" cy="145800"/>
          </a:xfrm>
          <a:prstGeom prst="ellipse">
            <a:avLst/>
          </a:prstGeom>
          <a:solidFill>
            <a:srgbClr val="e37222"/>
          </a:solidFill>
          <a:ln w="9360">
            <a:solidFill>
              <a:srgbClr val="000000"/>
            </a:solidFill>
            <a:round/>
          </a:ln>
        </p:spPr>
      </p:sp>
      <p:sp>
        <p:nvSpPr>
          <p:cNvPr id="286" name="CustomShape 8"/>
          <p:cNvSpPr/>
          <p:nvPr/>
        </p:nvSpPr>
        <p:spPr>
          <a:xfrm>
            <a:off x="3011400" y="4151520"/>
            <a:ext cx="164160" cy="145800"/>
          </a:xfrm>
          <a:prstGeom prst="ellipse">
            <a:avLst/>
          </a:prstGeom>
          <a:solidFill>
            <a:srgbClr val="e37222"/>
          </a:solidFill>
          <a:ln w="9360">
            <a:solidFill>
              <a:srgbClr val="000000"/>
            </a:solidFill>
            <a:round/>
          </a:ln>
        </p:spPr>
      </p:sp>
      <p:sp>
        <p:nvSpPr>
          <p:cNvPr id="287" name="CustomShape 9"/>
          <p:cNvSpPr/>
          <p:nvPr/>
        </p:nvSpPr>
        <p:spPr>
          <a:xfrm>
            <a:off x="4809600" y="3764160"/>
            <a:ext cx="164160" cy="145800"/>
          </a:xfrm>
          <a:prstGeom prst="ellipse">
            <a:avLst/>
          </a:prstGeom>
          <a:solidFill>
            <a:srgbClr val="e37222"/>
          </a:solidFill>
          <a:ln w="9360">
            <a:solidFill>
              <a:srgbClr val="000000"/>
            </a:solidFill>
            <a:round/>
          </a:ln>
        </p:spPr>
      </p:sp>
      <p:sp>
        <p:nvSpPr>
          <p:cNvPr id="288" name="CustomShape 10"/>
          <p:cNvSpPr/>
          <p:nvPr/>
        </p:nvSpPr>
        <p:spPr>
          <a:xfrm>
            <a:off x="5053680" y="4098240"/>
            <a:ext cx="164160" cy="145800"/>
          </a:xfrm>
          <a:prstGeom prst="ellipse">
            <a:avLst/>
          </a:prstGeom>
          <a:solidFill>
            <a:srgbClr val="e37222"/>
          </a:solidFill>
          <a:ln w="9360">
            <a:solidFill>
              <a:srgbClr val="000000"/>
            </a:solidFill>
            <a:round/>
          </a:ln>
        </p:spPr>
      </p:sp>
      <p:sp>
        <p:nvSpPr>
          <p:cNvPr id="289" name="CustomShape 11"/>
          <p:cNvSpPr/>
          <p:nvPr/>
        </p:nvSpPr>
        <p:spPr>
          <a:xfrm>
            <a:off x="4236840" y="3011760"/>
            <a:ext cx="164160" cy="145800"/>
          </a:xfrm>
          <a:prstGeom prst="ellipse">
            <a:avLst/>
          </a:prstGeom>
          <a:solidFill>
            <a:srgbClr val="e37222"/>
          </a:solidFill>
          <a:ln w="9360">
            <a:solidFill>
              <a:srgbClr val="000000"/>
            </a:solidFill>
            <a:round/>
          </a:ln>
        </p:spPr>
      </p:sp>
      <p:sp>
        <p:nvSpPr>
          <p:cNvPr id="290" name="CustomShape 12"/>
          <p:cNvSpPr/>
          <p:nvPr/>
        </p:nvSpPr>
        <p:spPr>
          <a:xfrm>
            <a:off x="3374280" y="3712320"/>
            <a:ext cx="164160" cy="145800"/>
          </a:xfrm>
          <a:prstGeom prst="ellipse">
            <a:avLst/>
          </a:prstGeom>
          <a:solidFill>
            <a:srgbClr val="e37222"/>
          </a:solidFill>
          <a:ln w="9360">
            <a:solidFill>
              <a:srgbClr val="000000"/>
            </a:solidFill>
            <a:round/>
          </a:ln>
        </p:spPr>
      </p:sp>
      <p:sp>
        <p:nvSpPr>
          <p:cNvPr id="291" name="CustomShape 13"/>
          <p:cNvSpPr/>
          <p:nvPr/>
        </p:nvSpPr>
        <p:spPr>
          <a:xfrm>
            <a:off x="3855600" y="4267080"/>
            <a:ext cx="164160" cy="145800"/>
          </a:xfrm>
          <a:prstGeom prst="ellipse">
            <a:avLst/>
          </a:prstGeom>
          <a:solidFill>
            <a:srgbClr val="e37222"/>
          </a:solidFill>
          <a:ln w="9360">
            <a:solidFill>
              <a:srgbClr val="000000"/>
            </a:solidFill>
            <a:round/>
          </a:ln>
        </p:spPr>
      </p:sp>
      <p:sp>
        <p:nvSpPr>
          <p:cNvPr id="292" name="Line 14"/>
          <p:cNvSpPr/>
          <p:nvPr/>
        </p:nvSpPr>
        <p:spPr>
          <a:xfrm flipV="1">
            <a:off x="2331720" y="4224240"/>
            <a:ext cx="679680" cy="18288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293" name="Line 15"/>
          <p:cNvSpPr/>
          <p:nvPr/>
        </p:nvSpPr>
        <p:spPr>
          <a:xfrm flipV="1">
            <a:off x="3175920" y="3136680"/>
            <a:ext cx="1084680" cy="10875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294" name="Line 16"/>
          <p:cNvSpPr/>
          <p:nvPr/>
        </p:nvSpPr>
        <p:spPr>
          <a:xfrm flipV="1">
            <a:off x="3175920" y="3837240"/>
            <a:ext cx="1633680" cy="38700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295" name="CustomShape 17"/>
          <p:cNvSpPr/>
          <p:nvPr/>
        </p:nvSpPr>
        <p:spPr>
          <a:xfrm>
            <a:off x="2598840" y="4224600"/>
            <a:ext cx="209880" cy="39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a</a:t>
            </a:r>
            <a:endParaRPr/>
          </a:p>
        </p:txBody>
      </p:sp>
      <p:sp>
        <p:nvSpPr>
          <p:cNvPr id="296" name="CustomShape 18"/>
          <p:cNvSpPr/>
          <p:nvPr/>
        </p:nvSpPr>
        <p:spPr>
          <a:xfrm>
            <a:off x="3849840" y="3413160"/>
            <a:ext cx="209880" cy="39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b</a:t>
            </a:r>
            <a:endParaRPr/>
          </a:p>
        </p:txBody>
      </p:sp>
      <p:sp>
        <p:nvSpPr>
          <p:cNvPr id="297" name="CustomShape 19"/>
          <p:cNvSpPr/>
          <p:nvPr/>
        </p:nvSpPr>
        <p:spPr>
          <a:xfrm>
            <a:off x="4105440" y="3958560"/>
            <a:ext cx="209880" cy="39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b</a:t>
            </a:r>
            <a:endParaRPr/>
          </a:p>
        </p:txBody>
      </p:sp>
    </p:spTree>
  </p:cSld>
  <p:timing>
    <p:tnLst>
      <p:par>
        <p:cTn id="263" dur="indefinite" restart="never" nodeType="tmRoot">
          <p:childTnLst>
            <p:seq>
              <p:cTn id="264" dur="indefinite" nodeType="mainSeq">
                <p:childTnLst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4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270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afterEffect" fill="hold" presetClass="entr" presetID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500"/>
                            </p:stCondLst>
                            <p:childTnLst>
                              <p:par>
                                <p:cTn id="296" nodeType="afterEffect" fill="hold" presetClass="entr" presetID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30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30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"/>
                            </p:stCondLst>
                            <p:childTnLst>
                              <p:par>
                                <p:cTn id="309" nodeType="afterEffect" fill="hold" presetClass="emph" presetID="19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/>
                                    </p:set>
                                    <p:set>
                                      <p:cBhvr>
                                        <p:cTn id="311" dur="500" fill="hold"/>
                                        <p:tgtEl>
                                          <p:spTgt spid="285"/>
                                        </p:tgtEl>
                                      </p:cBhvr>
                                      <p:to/>
                                    </p:set>
                                  </p:childTnLst>
                                </p:cTn>
                              </p:par>
                              <p:par>
                                <p:cTn id="312" nodeType="withEffect" fill="hold" presetClass="emph" presetID="19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/>
                                    </p:set>
                                    <p:set>
                                      <p:cBhvr>
                                        <p:cTn id="314" dur="500" fill="hold"/>
                                        <p:tgtEl>
                                          <p:spTgt spid="286"/>
                                        </p:tgtEl>
                                      </p:cBhvr>
                                      <p:to/>
                                    </p:set>
                                  </p:childTnLst>
                                </p:cTn>
                              </p:par>
                              <p:par>
                                <p:cTn id="315" nodeType="withEffect" fill="hold" presetClass="emph" presetID="19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6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/>
                                    </p:set>
                                    <p:set>
                                      <p:cBhvr>
                                        <p:cTn id="317" dur="500" fill="hold"/>
                                        <p:tgtEl>
                                          <p:spTgt spid="287"/>
                                        </p:tgtEl>
                                      </p:cBhvr>
                                      <p:to/>
                                    </p:set>
                                  </p:childTnLst>
                                </p:cTn>
                              </p:par>
                              <p:par>
                                <p:cTn id="318" nodeType="withEffect" fill="hold" presetClass="entr" presetID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6708600" y="3602880"/>
            <a:ext cx="2435040" cy="1592280"/>
          </a:xfrm>
          <a:prstGeom prst="ellipse">
            <a:avLst/>
          </a:prstGeom>
          <a:solidFill>
            <a:srgbClr val="f6ff78"/>
          </a:solidFill>
          <a:ln w="9360">
            <a:solidFill>
              <a:srgbClr val="000000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de-DE">
                <a:solidFill>
                  <a:srgbClr val="000000"/>
                </a:solidFill>
                <a:latin typeface="Arial"/>
                <a:ea typeface="ＭＳ Ｐゴシック"/>
              </a:rPr>
              <a:t>Unzuverlässig Ungenau</a:t>
            </a:r>
            <a:endParaRPr/>
          </a:p>
          <a:p>
            <a:pPr algn="ctr">
              <a:lnSpc>
                <a:spcPct val="100000"/>
              </a:lnSpc>
            </a:pPr>
            <a:r>
              <a:rPr lang="de-DE">
                <a:solidFill>
                  <a:srgbClr val="000000"/>
                </a:solidFill>
                <a:latin typeface="Arial"/>
                <a:ea typeface="ＭＳ Ｐゴシック"/>
              </a:rPr>
              <a:t>Ungut</a:t>
            </a:r>
            <a:endParaRPr/>
          </a:p>
        </p:txBody>
      </p:sp>
      <p:sp>
        <p:nvSpPr>
          <p:cNvPr id="299" name="CustomShape 2"/>
          <p:cNvSpPr/>
          <p:nvPr/>
        </p:nvSpPr>
        <p:spPr>
          <a:xfrm rot="4699800">
            <a:off x="4268520" y="1904400"/>
            <a:ext cx="3876120" cy="7316280"/>
          </a:xfrm>
          <a:prstGeom prst="rect">
            <a:avLst/>
          </a:prstGeom>
          <a:noFill/>
          <a:ln w="9360">
            <a:solidFill>
              <a:srgbClr val="a6a6a6"/>
            </a:solidFill>
            <a:round/>
          </a:ln>
        </p:spPr>
      </p:sp>
      <p:sp>
        <p:nvSpPr>
          <p:cNvPr id="300" name="TextShape 3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Sensoren</a:t>
            </a:r>
            <a:endParaRPr/>
          </a:p>
        </p:txBody>
      </p:sp>
      <p:sp>
        <p:nvSpPr>
          <p:cNvPr id="301" name="TextShape 4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r>
              <a:rPr b="1" lang="de-DE" sz="2000">
                <a:solidFill>
                  <a:srgbClr val="000000"/>
                </a:solidFill>
                <a:latin typeface="Arial"/>
                <a:ea typeface="ＭＳ Ｐゴシック"/>
              </a:rPr>
              <a:t>Orientierung:</a:t>
            </a:r>
            <a:endParaRPr/>
          </a:p>
          <a:p>
            <a:pPr lvl="1">
              <a:lnSpc>
                <a:spcPct val="100000"/>
              </a:lnSpc>
              <a:buFont typeface="Arial"/>
              <a:buAutoNum type="arabicPeriod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Suche nach ersten/ letzten 3 Pfosten</a:t>
            </a:r>
            <a:endParaRPr/>
          </a:p>
          <a:p>
            <a:pPr lvl="1">
              <a:lnSpc>
                <a:spcPct val="100000"/>
              </a:lnSpc>
              <a:buFont typeface="Arial"/>
              <a:buAutoNum type="arabicPeriod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Rekonstruktion von Position und Ausrichtung</a:t>
            </a:r>
            <a:endParaRPr/>
          </a:p>
        </p:txBody>
      </p:sp>
      <p:sp>
        <p:nvSpPr>
          <p:cNvPr id="302" name="CustomShape 5"/>
          <p:cNvSpPr/>
          <p:nvPr/>
        </p:nvSpPr>
        <p:spPr>
          <a:xfrm>
            <a:off x="3011400" y="4151520"/>
            <a:ext cx="164160" cy="145800"/>
          </a:xfrm>
          <a:prstGeom prst="ellipse">
            <a:avLst/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303" name="CustomShape 6"/>
          <p:cNvSpPr/>
          <p:nvPr/>
        </p:nvSpPr>
        <p:spPr>
          <a:xfrm>
            <a:off x="4809600" y="3764160"/>
            <a:ext cx="164160" cy="145800"/>
          </a:xfrm>
          <a:prstGeom prst="ellipse">
            <a:avLst/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304" name="CustomShape 7"/>
          <p:cNvSpPr/>
          <p:nvPr/>
        </p:nvSpPr>
        <p:spPr>
          <a:xfrm>
            <a:off x="81000" y="2251440"/>
            <a:ext cx="4336920" cy="431136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</a:ln>
        </p:spPr>
      </p:sp>
      <p:pic>
        <p:nvPicPr>
          <p:cNvPr id="30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425040" y="5847120"/>
            <a:ext cx="914400" cy="899280"/>
          </a:xfrm>
          <a:prstGeom prst="rect">
            <a:avLst/>
          </a:prstGeom>
          <a:ln>
            <a:noFill/>
          </a:ln>
        </p:spPr>
      </p:pic>
      <p:sp>
        <p:nvSpPr>
          <p:cNvPr id="306" name="CustomShape 8"/>
          <p:cNvSpPr/>
          <p:nvPr/>
        </p:nvSpPr>
        <p:spPr>
          <a:xfrm>
            <a:off x="2535120" y="1547280"/>
            <a:ext cx="4713840" cy="457992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</a:ln>
        </p:spPr>
      </p:sp>
      <p:sp>
        <p:nvSpPr>
          <p:cNvPr id="307" name="Line 9"/>
          <p:cNvSpPr/>
          <p:nvPr/>
        </p:nvSpPr>
        <p:spPr>
          <a:xfrm flipH="1" flipV="1">
            <a:off x="2307600" y="4458960"/>
            <a:ext cx="1474920" cy="1472760"/>
          </a:xfrm>
          <a:prstGeom prst="line">
            <a:avLst/>
          </a:prstGeom>
          <a:ln w="38160">
            <a:solidFill>
              <a:srgbClr val="c00000"/>
            </a:solidFill>
            <a:custDash>
              <a:ds d="318000" sp="106000"/>
            </a:custDash>
            <a:round/>
          </a:ln>
        </p:spPr>
      </p:sp>
      <p:sp>
        <p:nvSpPr>
          <p:cNvPr id="308" name="Line 10"/>
          <p:cNvSpPr/>
          <p:nvPr/>
        </p:nvSpPr>
        <p:spPr>
          <a:xfrm flipV="1">
            <a:off x="3882240" y="3910320"/>
            <a:ext cx="1009800" cy="1936800"/>
          </a:xfrm>
          <a:prstGeom prst="line">
            <a:avLst/>
          </a:prstGeom>
          <a:ln w="38160">
            <a:solidFill>
              <a:srgbClr val="c00000"/>
            </a:solidFill>
            <a:custDash>
              <a:ds d="318000" sp="106000"/>
            </a:custDash>
            <a:round/>
          </a:ln>
        </p:spPr>
      </p:sp>
      <p:sp>
        <p:nvSpPr>
          <p:cNvPr id="309" name="CustomShape 11"/>
          <p:cNvSpPr/>
          <p:nvPr/>
        </p:nvSpPr>
        <p:spPr>
          <a:xfrm rot="2728800">
            <a:off x="2394000" y="5080320"/>
            <a:ext cx="982800" cy="334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1600">
                <a:solidFill>
                  <a:srgbClr val="000000"/>
                </a:solidFill>
                <a:latin typeface="Arial"/>
                <a:ea typeface="ＭＳ Ｐゴシック"/>
              </a:rPr>
              <a:t>Radius 1</a:t>
            </a:r>
            <a:endParaRPr/>
          </a:p>
        </p:txBody>
      </p:sp>
      <p:sp>
        <p:nvSpPr>
          <p:cNvPr id="310" name="CustomShape 12"/>
          <p:cNvSpPr/>
          <p:nvPr/>
        </p:nvSpPr>
        <p:spPr>
          <a:xfrm rot="17910600">
            <a:off x="4104720" y="4669560"/>
            <a:ext cx="982440" cy="3333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1600">
                <a:solidFill>
                  <a:srgbClr val="000000"/>
                </a:solidFill>
                <a:latin typeface="Arial"/>
                <a:ea typeface="ＭＳ Ｐゴシック"/>
              </a:rPr>
              <a:t>Radius 2</a:t>
            </a:r>
            <a:endParaRPr/>
          </a:p>
        </p:txBody>
      </p:sp>
      <p:sp>
        <p:nvSpPr>
          <p:cNvPr id="311" name="CustomShape 13"/>
          <p:cNvSpPr/>
          <p:nvPr/>
        </p:nvSpPr>
        <p:spPr>
          <a:xfrm>
            <a:off x="4291920" y="3885840"/>
            <a:ext cx="164160" cy="145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</p:sp>
      <p:sp>
        <p:nvSpPr>
          <p:cNvPr id="312" name="CustomShape 14"/>
          <p:cNvSpPr/>
          <p:nvPr/>
        </p:nvSpPr>
        <p:spPr>
          <a:xfrm>
            <a:off x="50040" y="4767840"/>
            <a:ext cx="164160" cy="145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</p:sp>
      <p:sp>
        <p:nvSpPr>
          <p:cNvPr id="313" name="CustomShape 15"/>
          <p:cNvSpPr/>
          <p:nvPr/>
        </p:nvSpPr>
        <p:spPr>
          <a:xfrm>
            <a:off x="2591280" y="6468480"/>
            <a:ext cx="164160" cy="145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</p:sp>
      <p:sp>
        <p:nvSpPr>
          <p:cNvPr id="314" name="CustomShape 16"/>
          <p:cNvSpPr/>
          <p:nvPr/>
        </p:nvSpPr>
        <p:spPr>
          <a:xfrm>
            <a:off x="3785040" y="5776920"/>
            <a:ext cx="164160" cy="145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</p:sp>
      <p:sp>
        <p:nvSpPr>
          <p:cNvPr id="315" name="CustomShape 17"/>
          <p:cNvSpPr/>
          <p:nvPr/>
        </p:nvSpPr>
        <p:spPr>
          <a:xfrm>
            <a:off x="4030560" y="5458320"/>
            <a:ext cx="164160" cy="145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</p:sp>
      <p:sp>
        <p:nvSpPr>
          <p:cNvPr id="316" name="CustomShape 18"/>
          <p:cNvSpPr/>
          <p:nvPr/>
        </p:nvSpPr>
        <p:spPr>
          <a:xfrm>
            <a:off x="3457440" y="6067440"/>
            <a:ext cx="164160" cy="14580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</p:sp>
      <p:sp>
        <p:nvSpPr>
          <p:cNvPr id="317" name="CustomShape 19"/>
          <p:cNvSpPr/>
          <p:nvPr/>
        </p:nvSpPr>
        <p:spPr>
          <a:xfrm>
            <a:off x="2167200" y="4334400"/>
            <a:ext cx="164160" cy="145800"/>
          </a:xfrm>
          <a:prstGeom prst="ellipse">
            <a:avLst/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318" name="CustomShape 20"/>
          <p:cNvSpPr/>
          <p:nvPr/>
        </p:nvSpPr>
        <p:spPr>
          <a:xfrm rot="1992600">
            <a:off x="5868360" y="3062520"/>
            <a:ext cx="1801080" cy="2239920"/>
          </a:xfrm>
          <a:prstGeom prst="lightningBolt">
            <a:avLst/>
          </a:prstGeom>
          <a:solidFill>
            <a:srgbClr val="ff0000"/>
          </a:solidFill>
          <a:ln w="9360">
            <a:solidFill>
              <a:srgbClr val="f2ff35"/>
            </a:solidFill>
            <a:round/>
          </a:ln>
        </p:spPr>
      </p:sp>
    </p:spTree>
  </p:cSld>
  <p:timing>
    <p:tnLst>
      <p:par>
        <p:cTn id="324" dur="indefinite" restart="never" nodeType="tmRoot">
          <p:childTnLst>
            <p:seq>
              <p:cTn id="325" dur="indefinite" nodeType="mainSeq">
                <p:childTnLst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afterEffect" fill="hold" presetClass="entr" presetID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336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500"/>
                            </p:stCondLst>
                            <p:childTnLst>
                              <p:par>
                                <p:cTn id="339" nodeType="afterEffect" fill="hold" presetClass="entr" presetID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34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000"/>
                            </p:stCondLst>
                            <p:childTnLst>
                              <p:par>
                                <p:cTn id="345" nodeType="afterEffect" fill="hold" presetClass="entr" presetID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1200"/>
                            </p:stCondLst>
                            <p:childTnLst>
                              <p:par>
                                <p:cTn id="348" nodeType="afterEffect" fill="hold" presetClass="exit" presetID="9">
                                  <p:stCondLst>
                                    <p:cond delay="20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349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1900"/>
                            </p:stCondLst>
                            <p:childTnLst>
                              <p:par>
                                <p:cTn id="352" nodeType="afterEffect" fill="hold" presetClass="entr" presetID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2100"/>
                            </p:stCondLst>
                            <p:childTnLst>
                              <p:par>
                                <p:cTn id="355" nodeType="afterEffect" fill="hold" presetClass="emph" presetID="19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6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/>
                                    </p:set>
                                    <p:set>
                                      <p:cBhvr>
                                        <p:cTn id="357" dur="500" fill="hold"/>
                                        <p:tgtEl>
                                          <p:spTgt spid="314"/>
                                        </p:tgtEl>
                                      </p:cBhvr>
                                      <p:to/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2800"/>
                            </p:stCondLst>
                            <p:childTnLst>
                              <p:par>
                                <p:cTn id="359" nodeType="afterEffect" fill="hold" presetClass="exit" presetID="9">
                                  <p:stCondLst>
                                    <p:cond delay="20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360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3500"/>
                            </p:stCondLst>
                            <p:childTnLst>
                              <p:par>
                                <p:cTn id="363" nodeType="afterEffect" fill="hold" presetClass="exit" presetID="9">
                                  <p:stCondLst>
                                    <p:cond delay="20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364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rafik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832920" y="2361240"/>
            <a:ext cx="5182560" cy="3948480"/>
          </a:xfrm>
          <a:prstGeom prst="rect">
            <a:avLst/>
          </a:prstGeom>
          <a:ln>
            <a:noFill/>
          </a:ln>
        </p:spPr>
      </p:pic>
      <p:sp>
        <p:nvSpPr>
          <p:cNvPr id="320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Sensoren</a:t>
            </a:r>
            <a:endParaRPr/>
          </a:p>
        </p:txBody>
      </p:sp>
      <p:sp>
        <p:nvSpPr>
          <p:cNvPr id="321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r>
              <a:rPr b="1" lang="de-DE" sz="2000">
                <a:solidFill>
                  <a:srgbClr val="000000"/>
                </a:solidFill>
                <a:latin typeface="Arial"/>
                <a:ea typeface="ＭＳ Ｐゴシック"/>
              </a:rPr>
              <a:t>Orientierung: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Schnittpunkte der Kreise mittels Trigonomie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Gleichung der Dreiecke gleichsetzen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Wingdings"/>
                <a:ea typeface="ＭＳ Ｐゴシック"/>
              </a:rPr>
              <a:t></a:t>
            </a: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Position und Ausrichtung</a:t>
            </a:r>
            <a:endParaRPr/>
          </a:p>
        </p:txBody>
      </p:sp>
      <p:sp>
        <p:nvSpPr>
          <p:cNvPr id="322" name="CustomShape 3"/>
          <p:cNvSpPr/>
          <p:nvPr/>
        </p:nvSpPr>
        <p:spPr>
          <a:xfrm rot="14482200">
            <a:off x="5604120" y="3414600"/>
            <a:ext cx="826200" cy="1310040"/>
          </a:xfrm>
          <a:prstGeom prst="triangle">
            <a:avLst>
              <a:gd name="adj" fmla="val 0"/>
            </a:avLst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</p:sp>
      <p:sp>
        <p:nvSpPr>
          <p:cNvPr id="323" name="CustomShape 4"/>
          <p:cNvSpPr/>
          <p:nvPr/>
        </p:nvSpPr>
        <p:spPr>
          <a:xfrm flipV="1" rot="7118400">
            <a:off x="6599160" y="3049560"/>
            <a:ext cx="826200" cy="888480"/>
          </a:xfrm>
          <a:prstGeom prst="triangle">
            <a:avLst>
              <a:gd name="adj" fmla="val 0"/>
            </a:avLst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</p:sp>
    </p:spTree>
  </p:cSld>
  <p:timing>
    <p:tnLst>
      <p:par>
        <p:cTn id="372" dur="indefinite" restart="never" nodeType="tmRoot">
          <p:childTnLst>
            <p:seq>
              <p:cTn id="373" dur="indefinite" nodeType="mainSeq">
                <p:childTnLst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Sensoren</a:t>
            </a:r>
            <a:endParaRPr/>
          </a:p>
        </p:txBody>
      </p:sp>
      <p:sp>
        <p:nvSpPr>
          <p:cNvPr id="325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r>
              <a:rPr b="1" lang="de-DE" sz="2000">
                <a:solidFill>
                  <a:srgbClr val="000000"/>
                </a:solidFill>
                <a:latin typeface="Arial"/>
                <a:ea typeface="ＭＳ Ｐゴシック"/>
              </a:rPr>
              <a:t>Erkennung: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Objekte in Roboterkoordinaten liegen vor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Klassifizieren in zwei Stufen</a:t>
            </a:r>
            <a:endParaRPr/>
          </a:p>
          <a:p>
            <a:pPr lvl="2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(minimale) Objektbreite </a:t>
            </a:r>
            <a:endParaRPr/>
          </a:p>
          <a:p>
            <a:pPr lvl="3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Robot?</a:t>
            </a:r>
            <a:endParaRPr/>
          </a:p>
          <a:p>
            <a:pPr lvl="3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Auf Position von Poles</a:t>
            </a:r>
            <a:endParaRPr/>
          </a:p>
          <a:p>
            <a:pPr lvl="4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c00000"/>
                </a:solidFill>
                <a:latin typeface="Arial"/>
                <a:ea typeface="ＭＳ Ｐゴシック"/>
              </a:rPr>
              <a:t>Pole</a:t>
            </a:r>
            <a:endParaRPr/>
          </a:p>
          <a:p>
            <a:pPr lvl="4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c00000"/>
                </a:solidFill>
                <a:latin typeface="Arial"/>
                <a:ea typeface="ＭＳ Ｐゴシック"/>
              </a:rPr>
              <a:t>Puck</a:t>
            </a:r>
            <a:endParaRPr/>
          </a:p>
          <a:p>
            <a:pPr lvl="2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Exakten Mittelpunkt berechnen </a:t>
            </a:r>
            <a:endParaRPr/>
          </a:p>
        </p:txBody>
      </p:sp>
      <p:sp>
        <p:nvSpPr>
          <p:cNvPr id="326" name="CustomShape 3"/>
          <p:cNvSpPr/>
          <p:nvPr/>
        </p:nvSpPr>
        <p:spPr>
          <a:xfrm>
            <a:off x="6793920" y="3465720"/>
            <a:ext cx="1764360" cy="1737000"/>
          </a:xfrm>
          <a:prstGeom prst="ellipse">
            <a:avLst/>
          </a:prstGeom>
          <a:solidFill>
            <a:srgbClr val="bfbfbf"/>
          </a:solidFill>
          <a:ln w="9360">
            <a:solidFill>
              <a:srgbClr val="000000"/>
            </a:solidFill>
            <a:round/>
          </a:ln>
        </p:spPr>
      </p:sp>
      <p:sp>
        <p:nvSpPr>
          <p:cNvPr id="327" name="CustomShape 4"/>
          <p:cNvSpPr/>
          <p:nvPr/>
        </p:nvSpPr>
        <p:spPr>
          <a:xfrm>
            <a:off x="6678720" y="4215240"/>
            <a:ext cx="246600" cy="23724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</p:sp>
      <p:sp>
        <p:nvSpPr>
          <p:cNvPr id="328" name="CustomShape 5"/>
          <p:cNvSpPr/>
          <p:nvPr/>
        </p:nvSpPr>
        <p:spPr>
          <a:xfrm>
            <a:off x="7715880" y="5041800"/>
            <a:ext cx="246600" cy="237240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</p:sp>
      <p:sp>
        <p:nvSpPr>
          <p:cNvPr id="329" name="Line 6"/>
          <p:cNvSpPr/>
          <p:nvPr/>
        </p:nvSpPr>
        <p:spPr>
          <a:xfrm flipH="1">
            <a:off x="5897880" y="4418280"/>
            <a:ext cx="816840" cy="167328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330" name="Line 7"/>
          <p:cNvSpPr/>
          <p:nvPr/>
        </p:nvSpPr>
        <p:spPr>
          <a:xfrm flipH="1">
            <a:off x="5939280" y="5244840"/>
            <a:ext cx="1812600" cy="7844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331" name="Line 8"/>
          <p:cNvSpPr/>
          <p:nvPr/>
        </p:nvSpPr>
        <p:spPr>
          <a:xfrm>
            <a:off x="6889320" y="4418280"/>
            <a:ext cx="862560" cy="6584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332" name="Line 9"/>
          <p:cNvSpPr/>
          <p:nvPr/>
        </p:nvSpPr>
        <p:spPr>
          <a:xfrm flipV="1">
            <a:off x="7316280" y="3069000"/>
            <a:ext cx="1429920" cy="16700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333" name="CustomShape 10"/>
          <p:cNvSpPr/>
          <p:nvPr/>
        </p:nvSpPr>
        <p:spPr>
          <a:xfrm>
            <a:off x="7581600" y="4191840"/>
            <a:ext cx="246600" cy="23724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</p:sp>
      <p:sp>
        <p:nvSpPr>
          <p:cNvPr id="334" name="Line 11"/>
          <p:cNvSpPr/>
          <p:nvPr/>
        </p:nvSpPr>
        <p:spPr>
          <a:xfrm flipH="1" flipV="1">
            <a:off x="7705080" y="4429440"/>
            <a:ext cx="134280" cy="612360"/>
          </a:xfrm>
          <a:prstGeom prst="line">
            <a:avLst/>
          </a:prstGeom>
          <a:ln w="9360">
            <a:solidFill>
              <a:srgbClr val="c00000"/>
            </a:solidFill>
            <a:round/>
          </a:ln>
        </p:spPr>
      </p:sp>
      <p:sp>
        <p:nvSpPr>
          <p:cNvPr id="335" name="Line 12"/>
          <p:cNvSpPr/>
          <p:nvPr/>
        </p:nvSpPr>
        <p:spPr>
          <a:xfrm flipV="1">
            <a:off x="6925320" y="4310280"/>
            <a:ext cx="656280" cy="23760"/>
          </a:xfrm>
          <a:prstGeom prst="line">
            <a:avLst/>
          </a:prstGeom>
          <a:ln w="9360">
            <a:solidFill>
              <a:srgbClr val="c00000"/>
            </a:solidFill>
            <a:round/>
          </a:ln>
        </p:spPr>
      </p:sp>
    </p:spTree>
  </p:cSld>
  <p:timing>
    <p:tnLst>
      <p:par>
        <p:cTn id="382" dur="indefinite" restart="never" nodeType="tmRoot">
          <p:childTnLst>
            <p:seq>
              <p:cTn id="383" dur="indefinite" nodeType="mainSeq">
                <p:childTnLst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nodeType="with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407" dur="500"/>
                                        <p:tgtEl>
                                          <p:spTgt spid="325">
                                            <p:txEl>
                                              <p:pRg st="137" end="1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nodeType="with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409" dur="500"/>
                                        <p:tgtEl>
                                          <p:spTgt spid="325">
                                            <p:txEl>
                                              <p:pRg st="142" end="1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500"/>
                            </p:stCondLst>
                            <p:childTnLst>
                              <p:par>
                                <p:cTn id="413" nodeType="afterEffect" fill="hold" presetClass="entr" presetID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Sensoren</a:t>
            </a:r>
            <a:endParaRPr/>
          </a:p>
        </p:txBody>
      </p:sp>
      <p:sp>
        <p:nvSpPr>
          <p:cNvPr id="337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r>
              <a:rPr b="1" lang="de-DE" sz="2000">
                <a:solidFill>
                  <a:srgbClr val="000000"/>
                </a:solidFill>
                <a:latin typeface="Arial"/>
                <a:ea typeface="ＭＳ Ｐゴシック"/>
              </a:rPr>
              <a:t>Orientierung: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Problematik</a:t>
            </a:r>
            <a:endParaRPr/>
          </a:p>
          <a:p>
            <a:endParaRPr/>
          </a:p>
        </p:txBody>
      </p:sp>
      <p:pic>
        <p:nvPicPr>
          <p:cNvPr id="338" name="Grafik 4" descr=""/>
          <p:cNvPicPr/>
          <p:nvPr/>
        </p:nvPicPr>
        <p:blipFill>
          <a:blip r:embed="rId1"/>
          <a:srcRect l="1024043" t="0" r="0" b="0"/>
          <a:stretch>
            <a:fillRect/>
          </a:stretch>
        </p:blipFill>
        <p:spPr>
          <a:xfrm>
            <a:off x="3328560" y="862200"/>
            <a:ext cx="5604840" cy="5309640"/>
          </a:xfrm>
          <a:prstGeom prst="rect">
            <a:avLst/>
          </a:prstGeom>
          <a:ln>
            <a:noFill/>
          </a:ln>
        </p:spPr>
      </p:pic>
      <p:sp>
        <p:nvSpPr>
          <p:cNvPr id="339" name="CustomShape 3"/>
          <p:cNvSpPr/>
          <p:nvPr/>
        </p:nvSpPr>
        <p:spPr>
          <a:xfrm>
            <a:off x="7223760" y="4581000"/>
            <a:ext cx="411120" cy="411120"/>
          </a:xfrm>
          <a:prstGeom prst="ellipse">
            <a:avLst/>
          </a:prstGeom>
          <a:noFill/>
          <a:ln w="9360">
            <a:solidFill>
              <a:srgbClr val="ff0000"/>
            </a:solidFill>
            <a:round/>
          </a:ln>
        </p:spPr>
      </p:sp>
      <p:sp>
        <p:nvSpPr>
          <p:cNvPr id="340" name="CustomShape 4"/>
          <p:cNvSpPr/>
          <p:nvPr/>
        </p:nvSpPr>
        <p:spPr>
          <a:xfrm>
            <a:off x="7943040" y="4733640"/>
            <a:ext cx="411120" cy="411120"/>
          </a:xfrm>
          <a:prstGeom prst="ellipse">
            <a:avLst/>
          </a:prstGeom>
          <a:noFill/>
          <a:ln w="9360">
            <a:solidFill>
              <a:srgbClr val="ff0000"/>
            </a:solidFill>
            <a:round/>
          </a:ln>
        </p:spPr>
      </p:sp>
    </p:spTree>
  </p:cSld>
  <p:timing>
    <p:tnLst>
      <p:par>
        <p:cTn id="415" dur="indefinite" restart="never" nodeType="tmRoot">
          <p:childTnLst>
            <p:seq>
              <p:cTn id="416" dur="indefinite" nodeType="mainSeq">
                <p:childTnLst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Sensoren</a:t>
            </a:r>
            <a:endParaRPr/>
          </a:p>
        </p:txBody>
      </p:sp>
      <p:sp>
        <p:nvSpPr>
          <p:cNvPr id="342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r>
              <a:rPr b="1" lang="de-DE" sz="2000">
                <a:solidFill>
                  <a:srgbClr val="000000"/>
                </a:solidFill>
                <a:latin typeface="Arial"/>
                <a:ea typeface="ＭＳ Ｐゴシック"/>
              </a:rPr>
              <a:t>Kamera:</a:t>
            </a:r>
            <a:endParaRPr/>
          </a:p>
        </p:txBody>
      </p:sp>
      <p:pic>
        <p:nvPicPr>
          <p:cNvPr id="34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680" y="2617920"/>
            <a:ext cx="2565720" cy="1703520"/>
          </a:xfrm>
          <a:prstGeom prst="rect">
            <a:avLst/>
          </a:prstGeom>
          <a:ln>
            <a:noFill/>
          </a:ln>
        </p:spPr>
      </p:pic>
      <p:sp>
        <p:nvSpPr>
          <p:cNvPr id="344" name="CustomShape 3"/>
          <p:cNvSpPr/>
          <p:nvPr/>
        </p:nvSpPr>
        <p:spPr>
          <a:xfrm>
            <a:off x="1802880" y="6041520"/>
            <a:ext cx="6086520" cy="2577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1100">
                <a:solidFill>
                  <a:srgbClr val="000000"/>
                </a:solidFill>
                <a:latin typeface="Arial"/>
                <a:ea typeface="ＭＳ Ｐゴシック"/>
              </a:rPr>
              <a:t>Bildquelle: http://www.gamersglobal.de/sites/gamersglobal.de/files/galerie/1122/PS_Eye_04.jpg</a:t>
            </a:r>
            <a:endParaRPr/>
          </a:p>
        </p:txBody>
      </p:sp>
      <p:sp>
        <p:nvSpPr>
          <p:cNvPr id="345" name="CustomShape 4"/>
          <p:cNvSpPr/>
          <p:nvPr/>
        </p:nvSpPr>
        <p:spPr>
          <a:xfrm>
            <a:off x="2174040" y="3255480"/>
            <a:ext cx="740880" cy="615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360">
            <a:solidFill>
              <a:srgbClr val="000000"/>
            </a:solidFill>
            <a:round/>
          </a:ln>
        </p:spPr>
      </p:sp>
      <p:pic>
        <p:nvPicPr>
          <p:cNvPr id="346" name="Grafik 5" descr=""/>
          <p:cNvPicPr/>
          <p:nvPr/>
        </p:nvPicPr>
        <p:blipFill>
          <a:blip r:embed="rId2"/>
          <a:stretch>
            <a:fillRect/>
          </a:stretch>
        </p:blipFill>
        <p:spPr>
          <a:xfrm rot="10800000">
            <a:off x="3003480" y="2093400"/>
            <a:ext cx="4382640" cy="3286800"/>
          </a:xfrm>
          <a:prstGeom prst="rect">
            <a:avLst/>
          </a:prstGeom>
          <a:ln>
            <a:noFill/>
          </a:ln>
        </p:spPr>
      </p:pic>
      <p:sp>
        <p:nvSpPr>
          <p:cNvPr id="347" name="CustomShape 5"/>
          <p:cNvSpPr/>
          <p:nvPr/>
        </p:nvSpPr>
        <p:spPr>
          <a:xfrm>
            <a:off x="4677840" y="2983680"/>
            <a:ext cx="1010160" cy="1664640"/>
          </a:xfrm>
          <a:prstGeom prst="rect">
            <a:avLst/>
          </a:prstGeom>
          <a:noFill/>
          <a:ln w="38160">
            <a:solidFill>
              <a:srgbClr val="e53418"/>
            </a:solidFill>
            <a:custDash>
              <a:ds d="318000" sp="106000"/>
            </a:custDash>
            <a:round/>
          </a:ln>
        </p:spPr>
      </p:sp>
      <p:sp>
        <p:nvSpPr>
          <p:cNvPr id="348" name="CustomShape 6"/>
          <p:cNvSpPr/>
          <p:nvPr/>
        </p:nvSpPr>
        <p:spPr>
          <a:xfrm>
            <a:off x="6869520" y="3255480"/>
            <a:ext cx="740880" cy="6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txBody>
          <a:bodyPr/>
          <a:p>
            <a:pPr algn="r">
              <a:lnSpc>
                <a:spcPct val="100000"/>
              </a:lnSpc>
            </a:pPr>
            <a:r>
              <a:rPr lang="de-DE" sz="1400">
                <a:solidFill>
                  <a:srgbClr val="000000"/>
                </a:solidFill>
                <a:latin typeface="Arial"/>
                <a:ea typeface="ＭＳ Ｐゴシック"/>
              </a:rPr>
              <a:t>HSV</a:t>
            </a:r>
            <a:endParaRPr/>
          </a:p>
        </p:txBody>
      </p:sp>
      <p:sp>
        <p:nvSpPr>
          <p:cNvPr id="349" name="CustomShape 7"/>
          <p:cNvSpPr/>
          <p:nvPr/>
        </p:nvSpPr>
        <p:spPr>
          <a:xfrm>
            <a:off x="7816320" y="2521800"/>
            <a:ext cx="1013400" cy="637200"/>
          </a:xfrm>
          <a:prstGeom prst="roundRect">
            <a:avLst>
              <a:gd name="adj" fmla="val 16667"/>
            </a:avLst>
          </a:prstGeom>
          <a:solidFill>
            <a:srgbClr val="a2ad00"/>
          </a:solidFill>
          <a:ln w="38160">
            <a:solidFill>
              <a:srgbClr val="e53418"/>
            </a:solidFill>
            <a:round/>
          </a:ln>
        </p:spPr>
      </p:sp>
      <p:sp>
        <p:nvSpPr>
          <p:cNvPr id="350" name="CustomShape 8"/>
          <p:cNvSpPr/>
          <p:nvPr/>
        </p:nvSpPr>
        <p:spPr>
          <a:xfrm>
            <a:off x="7814520" y="3242160"/>
            <a:ext cx="1013400" cy="637200"/>
          </a:xfrm>
          <a:prstGeom prst="roundRect">
            <a:avLst>
              <a:gd name="adj" fmla="val 16667"/>
            </a:avLst>
          </a:prstGeom>
          <a:solidFill>
            <a:srgbClr val="005293"/>
          </a:solidFill>
          <a:ln w="38160">
            <a:solidFill>
              <a:srgbClr val="00b050"/>
            </a:solidFill>
            <a:round/>
          </a:ln>
        </p:spPr>
      </p:sp>
      <p:sp>
        <p:nvSpPr>
          <p:cNvPr id="351" name="CustomShape 9"/>
          <p:cNvSpPr/>
          <p:nvPr/>
        </p:nvSpPr>
        <p:spPr>
          <a:xfrm>
            <a:off x="7827480" y="3962520"/>
            <a:ext cx="1013400" cy="637200"/>
          </a:xfrm>
          <a:prstGeom prst="roundRect">
            <a:avLst>
              <a:gd name="adj" fmla="val 16667"/>
            </a:avLst>
          </a:prstGeom>
          <a:solidFill>
            <a:srgbClr val="f2ff35"/>
          </a:solidFill>
          <a:ln w="38160">
            <a:solidFill>
              <a:srgbClr val="e53418"/>
            </a:solidFill>
            <a:round/>
          </a:ln>
        </p:spPr>
      </p:sp>
    </p:spTree>
  </p:cSld>
  <p:timing>
    <p:tnLst>
      <p:par>
        <p:cTn id="425" dur="indefinite" restart="never" nodeType="tmRoot">
          <p:childTnLst>
            <p:seq>
              <p:cTn id="426" dur="indefinite" nodeType="mainSeq">
                <p:childTnLst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43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nodeType="click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449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Übersicht</a:t>
            </a:r>
            <a:endParaRPr/>
          </a:p>
        </p:txBody>
      </p:sp>
      <p:sp>
        <p:nvSpPr>
          <p:cNvPr id="353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Software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Graphische Oberfläche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Multithreading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Datenverwaltung 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Sensoren</a:t>
            </a: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Intelligenz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Aktoren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Management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Dokumentation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Zeitplan</a:t>
            </a:r>
            <a:endParaRPr/>
          </a:p>
        </p:txBody>
      </p:sp>
    </p:spTree>
  </p:cSld>
  <p:timing>
    <p:tnLst>
      <p:par>
        <p:cTn id="450" dur="indefinite" restart="never" nodeType="tmRoot">
          <p:childTnLst>
            <p:seq>
              <p:cTn id="451" dur="indefinite" nodeType="mainSeq">
                <p:childTnLst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nodeType="afterEffect" fill="hold" presetClass="emph" presetID="3" presetSubtype="2">
                                  <p:stCondLst>
                                    <p:cond delay="30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Intelligenz</a:t>
            </a:r>
            <a:endParaRPr/>
          </a:p>
        </p:txBody>
      </p:sp>
      <p:sp>
        <p:nvSpPr>
          <p:cNvPr id="355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pic>
        <p:nvPicPr>
          <p:cNvPr id="356" name="Bild 1" descr=""/>
          <p:cNvPicPr/>
          <p:nvPr/>
        </p:nvPicPr>
        <p:blipFill>
          <a:blip r:embed="rId1"/>
          <a:srcRect l="28639" t="13850" r="28997" b="25246"/>
          <a:stretch>
            <a:fillRect/>
          </a:stretch>
        </p:blipFill>
        <p:spPr>
          <a:xfrm>
            <a:off x="4910400" y="704160"/>
            <a:ext cx="3373920" cy="5604840"/>
          </a:xfrm>
          <a:prstGeom prst="rect">
            <a:avLst/>
          </a:prstGeom>
          <a:ln>
            <a:noFill/>
          </a:ln>
        </p:spPr>
      </p:pic>
      <p:sp>
        <p:nvSpPr>
          <p:cNvPr id="357" name="CustomShape 3"/>
          <p:cNvSpPr/>
          <p:nvPr/>
        </p:nvSpPr>
        <p:spPr>
          <a:xfrm>
            <a:off x="596520" y="17629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Klassendiagramm der</a:t>
            </a:r>
            <a:endParaRPr/>
          </a:p>
          <a:p>
            <a:pPr>
              <a:lnSpc>
                <a:spcPct val="100000"/>
              </a:lnSpc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GameEngine</a:t>
            </a:r>
            <a:endParaRPr/>
          </a:p>
        </p:txBody>
      </p:sp>
    </p:spTree>
  </p:cSld>
  <p:timing>
    <p:tnLst>
      <p:par>
        <p:cTn id="455" dur="indefinite" restart="never" nodeType="tmRoot">
          <p:childTnLst>
            <p:seq>
              <p:cTn id="4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Intelligenz</a:t>
            </a:r>
            <a:endParaRPr/>
          </a:p>
        </p:txBody>
      </p:sp>
      <p:sp>
        <p:nvSpPr>
          <p:cNvPr id="359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</p:spTree>
  </p:cSld>
  <p:timing>
    <p:tnLst>
      <p:par>
        <p:cTn id="457" dur="indefinite" restart="never" nodeType="tmRoot">
          <p:childTnLst>
            <p:seq>
              <p:cTn id="458" dur="indefinite" nodeType="mainSeq">
                <p:childTnLst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nodeType="clickEffect" fill="hold" presetClass="emph" presetID="7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2000" fill="hold"/>
                                        <p:attrNameLst>
                                          <p:attrName/>
                                        </p:attrNameLst>
                                      </p:cBhvr>
                                      <p:to/>
                                    </p:set>
                                  </p:childTnLst>
                                </p:cTn>
                              </p:par>
                              <p:par>
                                <p:cTn id="463" nodeType="withEffect" fill="hold" presetClass="emph" presetID="7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000" fill="hold"/>
                                        <p:attrNameLst>
                                          <p:attrName/>
                                        </p:attrNameLst>
                                      </p:cBhvr>
                                      <p:to/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Übersicht</a:t>
            </a:r>
            <a:endParaRPr/>
          </a:p>
        </p:txBody>
      </p:sp>
      <p:sp>
        <p:nvSpPr>
          <p:cNvPr id="105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Software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Graphische Oberfläche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Multithreading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Datenverwaltung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Sensoren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Intelligenz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Aktoren</a:t>
            </a: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Management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Dokumentation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Zeitplan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afterEffect" fill="hold" presetClass="emph" presetID="3" presetSubtype="2">
                                  <p:stCondLst>
                                    <p:cond delay="30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Intelligenz – Orientierungsphase </a:t>
            </a:r>
            <a:endParaRPr/>
          </a:p>
        </p:txBody>
      </p:sp>
      <p:sp>
        <p:nvSpPr>
          <p:cNvPr id="361" name="CustomShape 2"/>
          <p:cNvSpPr/>
          <p:nvPr/>
        </p:nvSpPr>
        <p:spPr>
          <a:xfrm>
            <a:off x="6879960" y="3503520"/>
            <a:ext cx="234360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de-DE" sz="1400">
                <a:solidFill>
                  <a:srgbClr val="000000"/>
                </a:solidFill>
                <a:latin typeface="Wingdings"/>
                <a:ea typeface="ＭＳ Ｐゴシック"/>
              </a:rPr>
              <a:t></a:t>
            </a:r>
            <a:r>
              <a:rPr lang="de-DE" sz="140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de-DE" sz="1400">
                <a:solidFill>
                  <a:srgbClr val="000000"/>
                </a:solidFill>
                <a:latin typeface="Arial"/>
                <a:ea typeface="ＭＳ Ｐゴシック"/>
              </a:rPr>
              <a:t>Roboter und Poles werden in MAP gesetzt</a:t>
            </a:r>
            <a:endParaRPr/>
          </a:p>
        </p:txBody>
      </p:sp>
      <p:sp>
        <p:nvSpPr>
          <p:cNvPr id="362" name="CustomShape 3"/>
          <p:cNvSpPr/>
          <p:nvPr/>
        </p:nvSpPr>
        <p:spPr>
          <a:xfrm>
            <a:off x="7313760" y="4485960"/>
            <a:ext cx="1876320" cy="51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Wingdings" charset="2"/>
              <a:buChar char=""/>
            </a:pPr>
            <a:r>
              <a:rPr lang="de-DE" sz="1400">
                <a:solidFill>
                  <a:srgbClr val="000000"/>
                </a:solidFill>
                <a:latin typeface="Arial"/>
                <a:ea typeface="ＭＳ Ｐゴシック"/>
              </a:rPr>
              <a:t>Farbe wird in MAP gespeichert</a:t>
            </a:r>
            <a:endParaRPr/>
          </a:p>
        </p:txBody>
      </p:sp>
      <p:sp>
        <p:nvSpPr>
          <p:cNvPr id="363" name="CustomShape 4"/>
          <p:cNvSpPr/>
          <p:nvPr/>
        </p:nvSpPr>
        <p:spPr>
          <a:xfrm>
            <a:off x="507960" y="1653840"/>
            <a:ext cx="802800" cy="62784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887a9"/>
              </a:gs>
              <a:gs pos="100000">
                <a:srgbClr val="9dafdb"/>
              </a:gs>
            </a:gsLst>
            <a:lin ang="16200000"/>
          </a:gradFill>
          <a:ln w="9360">
            <a:solidFill>
              <a:srgbClr val="a5b2d7"/>
            </a:solidFill>
            <a:round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Wait</a:t>
            </a:r>
            <a:endParaRPr/>
          </a:p>
        </p:txBody>
      </p:sp>
      <p:sp>
        <p:nvSpPr>
          <p:cNvPr id="364" name="CustomShape 5"/>
          <p:cNvSpPr/>
          <p:nvPr/>
        </p:nvSpPr>
        <p:spPr>
          <a:xfrm>
            <a:off x="906480" y="2484360"/>
            <a:ext cx="1707840" cy="62784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887a9"/>
              </a:gs>
              <a:gs pos="100000">
                <a:srgbClr val="9dafdb"/>
              </a:gs>
            </a:gsLst>
            <a:lin ang="16200000"/>
          </a:gradFill>
          <a:ln w="9360">
            <a:solidFill>
              <a:srgbClr val="a5b2d7"/>
            </a:solidFill>
            <a:round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Orientierung</a:t>
            </a:r>
            <a:endParaRPr/>
          </a:p>
        </p:txBody>
      </p:sp>
      <p:sp>
        <p:nvSpPr>
          <p:cNvPr id="365" name="CustomShape 6"/>
          <p:cNvSpPr/>
          <p:nvPr/>
        </p:nvSpPr>
        <p:spPr>
          <a:xfrm>
            <a:off x="1581120" y="3432600"/>
            <a:ext cx="1851120" cy="62784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887a9"/>
              </a:gs>
              <a:gs pos="100000">
                <a:srgbClr val="9dafdb"/>
              </a:gs>
            </a:gsLst>
            <a:lin ang="16200000"/>
          </a:gradFill>
          <a:ln w="9360">
            <a:solidFill>
              <a:srgbClr val="a5b2d7"/>
            </a:solidFill>
            <a:round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Validieren der Orientierung</a:t>
            </a:r>
            <a:endParaRPr/>
          </a:p>
        </p:txBody>
      </p:sp>
      <p:sp>
        <p:nvSpPr>
          <p:cNvPr id="366" name="CustomShape 7"/>
          <p:cNvSpPr/>
          <p:nvPr/>
        </p:nvSpPr>
        <p:spPr>
          <a:xfrm>
            <a:off x="2293920" y="4380840"/>
            <a:ext cx="1612080" cy="62784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887a9"/>
              </a:gs>
              <a:gs pos="100000">
                <a:srgbClr val="9dafdb"/>
              </a:gs>
            </a:gsLst>
            <a:lin ang="16200000"/>
          </a:gradFill>
          <a:ln w="9360">
            <a:solidFill>
              <a:srgbClr val="a5b2d7"/>
            </a:solidFill>
            <a:round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Farbe detektieren</a:t>
            </a:r>
            <a:endParaRPr/>
          </a:p>
        </p:txBody>
      </p:sp>
      <p:sp>
        <p:nvSpPr>
          <p:cNvPr id="367" name="CustomShape 8"/>
          <p:cNvSpPr/>
          <p:nvPr/>
        </p:nvSpPr>
        <p:spPr>
          <a:xfrm>
            <a:off x="3099960" y="5329080"/>
            <a:ext cx="1612080" cy="62784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887a9"/>
              </a:gs>
              <a:gs pos="100000">
                <a:srgbClr val="9dafdb"/>
              </a:gs>
            </a:gsLst>
            <a:lin ang="16200000"/>
          </a:gradFill>
          <a:ln w="9360">
            <a:solidFill>
              <a:srgbClr val="a5b2d7"/>
            </a:solidFill>
            <a:round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Objekte erkennen</a:t>
            </a:r>
            <a:endParaRPr/>
          </a:p>
        </p:txBody>
      </p:sp>
      <p:sp>
        <p:nvSpPr>
          <p:cNvPr id="368" name="CustomShape 9"/>
          <p:cNvSpPr/>
          <p:nvPr/>
        </p:nvSpPr>
        <p:spPr>
          <a:xfrm>
            <a:off x="1359000" y="1653840"/>
            <a:ext cx="1550880" cy="627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aab8db"/>
            </a:solidFill>
            <a:round/>
          </a:ln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1400">
                <a:solidFill>
                  <a:srgbClr val="000000"/>
                </a:solidFill>
                <a:latin typeface="Arial"/>
                <a:ea typeface="ＭＳ Ｐゴシック"/>
              </a:rPr>
              <a:t>bis AI bereit</a:t>
            </a:r>
            <a:endParaRPr/>
          </a:p>
        </p:txBody>
      </p:sp>
      <p:sp>
        <p:nvSpPr>
          <p:cNvPr id="369" name="CustomShape 10"/>
          <p:cNvSpPr/>
          <p:nvPr/>
        </p:nvSpPr>
        <p:spPr>
          <a:xfrm>
            <a:off x="2656800" y="2478600"/>
            <a:ext cx="2952720" cy="627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aab8db"/>
            </a:solidFill>
            <a:round/>
          </a:ln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1400">
                <a:solidFill>
                  <a:srgbClr val="000000"/>
                </a:solidFill>
                <a:latin typeface="Arial"/>
                <a:ea typeface="ＭＳ Ｐゴシック"/>
              </a:rPr>
              <a:t>Leichte Rotation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1400">
                <a:solidFill>
                  <a:srgbClr val="000000"/>
                </a:solidFill>
                <a:latin typeface="Arial"/>
                <a:ea typeface="ＭＳ Ｐゴシック"/>
              </a:rPr>
              <a:t>Auswertung der Sensor-daten</a:t>
            </a:r>
            <a:endParaRPr/>
          </a:p>
        </p:txBody>
      </p:sp>
      <p:sp>
        <p:nvSpPr>
          <p:cNvPr id="370" name="CustomShape 11"/>
          <p:cNvSpPr/>
          <p:nvPr/>
        </p:nvSpPr>
        <p:spPr>
          <a:xfrm>
            <a:off x="3486240" y="3433680"/>
            <a:ext cx="3339360" cy="627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aab8db"/>
            </a:solidFill>
            <a:round/>
          </a:ln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1400">
                <a:solidFill>
                  <a:srgbClr val="000000"/>
                </a:solidFill>
                <a:latin typeface="Arial"/>
                <a:ea typeface="ＭＳ Ｐゴシック"/>
              </a:rPr>
              <a:t>Auf andere Seite rotieren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1400">
                <a:solidFill>
                  <a:srgbClr val="000000"/>
                </a:solidFill>
                <a:latin typeface="Arial"/>
                <a:ea typeface="ＭＳ Ｐゴシック"/>
              </a:rPr>
              <a:t>Validieren der vorherigen Position</a:t>
            </a:r>
            <a:endParaRPr/>
          </a:p>
        </p:txBody>
      </p:sp>
      <p:sp>
        <p:nvSpPr>
          <p:cNvPr id="371" name="CustomShape 12"/>
          <p:cNvSpPr/>
          <p:nvPr/>
        </p:nvSpPr>
        <p:spPr>
          <a:xfrm>
            <a:off x="3940200" y="4380840"/>
            <a:ext cx="3339360" cy="627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aab8db"/>
            </a:solidFill>
            <a:round/>
          </a:ln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1400">
                <a:solidFill>
                  <a:srgbClr val="000000"/>
                </a:solidFill>
                <a:latin typeface="Arial"/>
                <a:ea typeface="ＭＳ Ｐゴシック"/>
              </a:rPr>
              <a:t>Ziel wird auf Farbfeld gesetzt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1400">
                <a:solidFill>
                  <a:srgbClr val="000000"/>
                </a:solidFill>
                <a:latin typeface="Arial"/>
                <a:ea typeface="ＭＳ Ｐゴシック"/>
              </a:rPr>
              <a:t>Pfad-realisierung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1400">
                <a:solidFill>
                  <a:srgbClr val="000000"/>
                </a:solidFill>
                <a:latin typeface="Arial"/>
                <a:ea typeface="ＭＳ Ｐゴシック"/>
              </a:rPr>
              <a:t>Kamera-bild auswerten</a:t>
            </a:r>
            <a:endParaRPr/>
          </a:p>
        </p:txBody>
      </p:sp>
      <p:sp>
        <p:nvSpPr>
          <p:cNvPr id="372" name="CustomShape 13"/>
          <p:cNvSpPr/>
          <p:nvPr/>
        </p:nvSpPr>
        <p:spPr>
          <a:xfrm>
            <a:off x="4785120" y="5328000"/>
            <a:ext cx="3850560" cy="627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aab8db"/>
            </a:solidFill>
            <a:round/>
          </a:ln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1400">
                <a:solidFill>
                  <a:srgbClr val="000000"/>
                </a:solidFill>
                <a:latin typeface="Arial"/>
                <a:ea typeface="ＭＳ Ｐゴシック"/>
              </a:rPr>
              <a:t>Auswertung der Sensor-daten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1400">
                <a:solidFill>
                  <a:srgbClr val="000000"/>
                </a:solidFill>
                <a:latin typeface="Arial"/>
                <a:ea typeface="ＭＳ Ｐゴシック"/>
              </a:rPr>
              <a:t>Unter-scheidung anhand der Objekt-breite</a:t>
            </a:r>
            <a:endParaRPr/>
          </a:p>
        </p:txBody>
      </p:sp>
      <p:sp>
        <p:nvSpPr>
          <p:cNvPr id="373" name="CustomShape 14"/>
          <p:cNvSpPr/>
          <p:nvPr/>
        </p:nvSpPr>
        <p:spPr>
          <a:xfrm flipH="1" rot="5400000">
            <a:off x="516960" y="2409120"/>
            <a:ext cx="516240" cy="262080"/>
          </a:xfrm>
          <a:prstGeom prst="bentConnector2">
            <a:avLst/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374" name="CustomShape 15"/>
          <p:cNvSpPr/>
          <p:nvPr/>
        </p:nvSpPr>
        <p:spPr>
          <a:xfrm flipH="1" rot="5400000">
            <a:off x="991080" y="3157560"/>
            <a:ext cx="639720" cy="538200"/>
          </a:xfrm>
          <a:prstGeom prst="bentConnector2">
            <a:avLst/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375" name="CustomShape 16"/>
          <p:cNvSpPr/>
          <p:nvPr/>
        </p:nvSpPr>
        <p:spPr>
          <a:xfrm flipH="1" rot="5400000">
            <a:off x="1693440" y="4095360"/>
            <a:ext cx="622080" cy="576360"/>
          </a:xfrm>
          <a:prstGeom prst="bentConnector2">
            <a:avLst/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376" name="CustomShape 17"/>
          <p:cNvSpPr/>
          <p:nvPr/>
        </p:nvSpPr>
        <p:spPr>
          <a:xfrm flipH="1" rot="5400000">
            <a:off x="2487960" y="5032080"/>
            <a:ext cx="628920" cy="592920"/>
          </a:xfrm>
          <a:prstGeom prst="bentConnector2">
            <a:avLst/>
          </a:prstGeom>
          <a:solidFill>
            <a:srgbClr val="a2ad00"/>
          </a:solidFill>
          <a:ln w="9360">
            <a:solidFill>
              <a:srgbClr val="000000"/>
            </a:solidFill>
            <a:round/>
            <a:tailEnd len="med" type="triangle" w="med"/>
          </a:ln>
        </p:spPr>
      </p:sp>
    </p:spTree>
  </p:cSld>
  <p:timing>
    <p:tnLst>
      <p:par>
        <p:cTn id="465" dur="indefinite" restart="never" nodeType="tmRoot">
          <p:childTnLst>
            <p:seq>
              <p:cTn id="466" dur="indefinite" nodeType="mainSeq">
                <p:childTnLst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Intelligenz</a:t>
            </a:r>
            <a:endParaRPr/>
          </a:p>
        </p:txBody>
      </p:sp>
      <p:sp>
        <p:nvSpPr>
          <p:cNvPr id="378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</p:spTree>
  </p:cSld>
  <p:timing>
    <p:tnLst>
      <p:par>
        <p:cTn id="509" dur="indefinite" restart="never" nodeType="tmRoot">
          <p:childTnLst>
            <p:seq>
              <p:cTn id="5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Intelligenz – Spielphase</a:t>
            </a:r>
            <a:endParaRPr/>
          </a:p>
        </p:txBody>
      </p:sp>
      <p:sp>
        <p:nvSpPr>
          <p:cNvPr id="380" name="CustomShape 2"/>
          <p:cNvSpPr/>
          <p:nvPr/>
        </p:nvSpPr>
        <p:spPr>
          <a:xfrm>
            <a:off x="3447000" y="1702080"/>
            <a:ext cx="1203120" cy="781920"/>
          </a:xfrm>
          <a:prstGeom prst="roundRect">
            <a:avLst>
              <a:gd name="adj" fmla="val 16667"/>
            </a:avLst>
          </a:prstGeom>
          <a:solidFill>
            <a:srgbClr val="aab8db"/>
          </a:solidFill>
          <a:ln>
            <a:noFill/>
          </a:ln>
        </p:spPr>
        <p:txBody>
          <a:bodyPr lIns="57240" rIns="57240" tIns="95400" bIns="95400" anchor="ctr"/>
          <a:p>
            <a:pPr algn="ctr">
              <a:lnSpc>
                <a:spcPct val="90000"/>
              </a:lnSpc>
            </a:pPr>
            <a:r>
              <a:rPr lang="de-DE" sz="1500">
                <a:solidFill>
                  <a:srgbClr val="ffffff"/>
                </a:solidFill>
                <a:latin typeface="Arial"/>
                <a:ea typeface="ＭＳ Ｐゴシック"/>
              </a:rPr>
              <a:t>Suche Puck</a:t>
            </a:r>
            <a:endParaRPr/>
          </a:p>
        </p:txBody>
      </p:sp>
      <p:sp>
        <p:nvSpPr>
          <p:cNvPr id="381" name="CustomShape 3"/>
          <p:cNvSpPr/>
          <p:nvPr/>
        </p:nvSpPr>
        <p:spPr>
          <a:xfrm>
            <a:off x="2205000" y="2093040"/>
            <a:ext cx="3687480" cy="3687480"/>
          </a:xfrm>
          <a:prstGeom prst="rect">
            <a:avLst/>
          </a:prstGeom>
          <a:noFill/>
          <a:ln w="9360">
            <a:solidFill>
              <a:srgbClr val="aab8db"/>
            </a:solidFill>
            <a:round/>
            <a:tailEnd len="med" type="arrow" w="med"/>
          </a:ln>
        </p:spPr>
      </p:sp>
      <p:sp>
        <p:nvSpPr>
          <p:cNvPr id="382" name="CustomShape 4"/>
          <p:cNvSpPr/>
          <p:nvPr/>
        </p:nvSpPr>
        <p:spPr>
          <a:xfrm>
            <a:off x="5043960" y="2624040"/>
            <a:ext cx="1203120" cy="781920"/>
          </a:xfrm>
          <a:prstGeom prst="roundRect">
            <a:avLst>
              <a:gd name="adj" fmla="val 16667"/>
            </a:avLst>
          </a:prstGeom>
          <a:solidFill>
            <a:srgbClr val="aab8db"/>
          </a:solidFill>
          <a:ln>
            <a:noFill/>
          </a:ln>
        </p:spPr>
        <p:txBody>
          <a:bodyPr lIns="57240" rIns="57240" tIns="95400" bIns="95400" anchor="ctr"/>
          <a:p>
            <a:pPr algn="ctr">
              <a:lnSpc>
                <a:spcPct val="90000"/>
              </a:lnSpc>
            </a:pPr>
            <a:r>
              <a:rPr lang="de-DE" sz="1500">
                <a:solidFill>
                  <a:srgbClr val="ffffff"/>
                </a:solidFill>
                <a:latin typeface="Arial"/>
                <a:ea typeface="ＭＳ Ｐゴシック"/>
              </a:rPr>
              <a:t>Fahre zu Puck</a:t>
            </a:r>
            <a:endParaRPr/>
          </a:p>
        </p:txBody>
      </p:sp>
      <p:sp>
        <p:nvSpPr>
          <p:cNvPr id="383" name="CustomShape 5"/>
          <p:cNvSpPr/>
          <p:nvPr/>
        </p:nvSpPr>
        <p:spPr>
          <a:xfrm>
            <a:off x="2205000" y="2093040"/>
            <a:ext cx="3687480" cy="3687480"/>
          </a:xfrm>
          <a:prstGeom prst="rect">
            <a:avLst/>
          </a:prstGeom>
          <a:noFill/>
          <a:ln w="9360">
            <a:solidFill>
              <a:srgbClr val="aab8db"/>
            </a:solidFill>
            <a:round/>
            <a:tailEnd len="med" type="arrow" w="med"/>
          </a:ln>
        </p:spPr>
      </p:sp>
      <p:sp>
        <p:nvSpPr>
          <p:cNvPr id="384" name="CustomShape 6"/>
          <p:cNvSpPr/>
          <p:nvPr/>
        </p:nvSpPr>
        <p:spPr>
          <a:xfrm>
            <a:off x="5043960" y="4467960"/>
            <a:ext cx="1203120" cy="781920"/>
          </a:xfrm>
          <a:prstGeom prst="roundRect">
            <a:avLst>
              <a:gd name="adj" fmla="val 16667"/>
            </a:avLst>
          </a:prstGeom>
          <a:solidFill>
            <a:srgbClr val="aab8db"/>
          </a:solidFill>
          <a:ln>
            <a:noFill/>
          </a:ln>
        </p:spPr>
        <p:txBody>
          <a:bodyPr lIns="57240" rIns="57240" tIns="95400" bIns="95400" anchor="ctr"/>
          <a:p>
            <a:pPr algn="ctr">
              <a:lnSpc>
                <a:spcPct val="90000"/>
              </a:lnSpc>
            </a:pPr>
            <a:r>
              <a:rPr lang="de-DE" sz="1500">
                <a:solidFill>
                  <a:srgbClr val="ffffff"/>
                </a:solidFill>
                <a:latin typeface="Arial"/>
                <a:ea typeface="ＭＳ Ｐゴシック"/>
              </a:rPr>
              <a:t>Puck aufnehmen</a:t>
            </a:r>
            <a:endParaRPr/>
          </a:p>
        </p:txBody>
      </p:sp>
      <p:sp>
        <p:nvSpPr>
          <p:cNvPr id="385" name="CustomShape 7"/>
          <p:cNvSpPr/>
          <p:nvPr/>
        </p:nvSpPr>
        <p:spPr>
          <a:xfrm>
            <a:off x="2205000" y="2093040"/>
            <a:ext cx="3687480" cy="3687480"/>
          </a:xfrm>
          <a:prstGeom prst="rect">
            <a:avLst/>
          </a:prstGeom>
          <a:noFill/>
          <a:ln w="9360">
            <a:solidFill>
              <a:srgbClr val="aab8db"/>
            </a:solidFill>
            <a:round/>
            <a:tailEnd len="med" type="arrow" w="med"/>
          </a:ln>
        </p:spPr>
      </p:sp>
      <p:sp>
        <p:nvSpPr>
          <p:cNvPr id="386" name="CustomShape 8"/>
          <p:cNvSpPr/>
          <p:nvPr/>
        </p:nvSpPr>
        <p:spPr>
          <a:xfrm>
            <a:off x="3447000" y="5389920"/>
            <a:ext cx="1203120" cy="781920"/>
          </a:xfrm>
          <a:prstGeom prst="roundRect">
            <a:avLst>
              <a:gd name="adj" fmla="val 16667"/>
            </a:avLst>
          </a:prstGeom>
          <a:solidFill>
            <a:srgbClr val="aab8db"/>
          </a:solidFill>
          <a:ln>
            <a:noFill/>
          </a:ln>
        </p:spPr>
        <p:txBody>
          <a:bodyPr lIns="57240" rIns="57240" tIns="95400" bIns="95400" anchor="ctr"/>
          <a:p>
            <a:pPr algn="ctr">
              <a:lnSpc>
                <a:spcPct val="90000"/>
              </a:lnSpc>
            </a:pPr>
            <a:r>
              <a:rPr lang="de-DE" sz="1500">
                <a:solidFill>
                  <a:srgbClr val="ffffff"/>
                </a:solidFill>
                <a:latin typeface="Arial"/>
                <a:ea typeface="ＭＳ Ｐゴシック"/>
              </a:rPr>
              <a:t>Farb-erkennung</a:t>
            </a:r>
            <a:endParaRPr/>
          </a:p>
        </p:txBody>
      </p:sp>
      <p:sp>
        <p:nvSpPr>
          <p:cNvPr id="387" name="CustomShape 9"/>
          <p:cNvSpPr/>
          <p:nvPr/>
        </p:nvSpPr>
        <p:spPr>
          <a:xfrm>
            <a:off x="2205000" y="2093040"/>
            <a:ext cx="3687480" cy="3687480"/>
          </a:xfrm>
          <a:prstGeom prst="rect">
            <a:avLst/>
          </a:prstGeom>
          <a:noFill/>
          <a:ln w="9360">
            <a:solidFill>
              <a:srgbClr val="aab8db"/>
            </a:solidFill>
            <a:round/>
            <a:tailEnd len="med" type="arrow" w="med"/>
          </a:ln>
        </p:spPr>
      </p:sp>
      <p:sp>
        <p:nvSpPr>
          <p:cNvPr id="388" name="CustomShape 10"/>
          <p:cNvSpPr/>
          <p:nvPr/>
        </p:nvSpPr>
        <p:spPr>
          <a:xfrm>
            <a:off x="1850400" y="4467960"/>
            <a:ext cx="1203120" cy="781920"/>
          </a:xfrm>
          <a:prstGeom prst="roundRect">
            <a:avLst>
              <a:gd name="adj" fmla="val 16667"/>
            </a:avLst>
          </a:prstGeom>
          <a:solidFill>
            <a:srgbClr val="aab8db"/>
          </a:solidFill>
          <a:ln>
            <a:noFill/>
          </a:ln>
        </p:spPr>
        <p:txBody>
          <a:bodyPr lIns="57240" rIns="57240" tIns="95400" bIns="95400" anchor="ctr"/>
          <a:p>
            <a:pPr algn="ctr">
              <a:lnSpc>
                <a:spcPct val="90000"/>
              </a:lnSpc>
            </a:pPr>
            <a:r>
              <a:rPr lang="de-DE" sz="1500">
                <a:solidFill>
                  <a:srgbClr val="ffffff"/>
                </a:solidFill>
                <a:latin typeface="Arial"/>
                <a:ea typeface="ＭＳ Ｐゴシック"/>
              </a:rPr>
              <a:t>Fahre Puck zum Tor</a:t>
            </a:r>
            <a:endParaRPr/>
          </a:p>
        </p:txBody>
      </p:sp>
      <p:sp>
        <p:nvSpPr>
          <p:cNvPr id="389" name="CustomShape 11"/>
          <p:cNvSpPr/>
          <p:nvPr/>
        </p:nvSpPr>
        <p:spPr>
          <a:xfrm>
            <a:off x="2205000" y="2093040"/>
            <a:ext cx="3687480" cy="3687480"/>
          </a:xfrm>
          <a:prstGeom prst="rect">
            <a:avLst/>
          </a:prstGeom>
          <a:noFill/>
          <a:ln w="9360">
            <a:solidFill>
              <a:srgbClr val="aab8db"/>
            </a:solidFill>
            <a:round/>
            <a:tailEnd len="med" type="arrow" w="med"/>
          </a:ln>
        </p:spPr>
      </p:sp>
      <p:sp>
        <p:nvSpPr>
          <p:cNvPr id="390" name="CustomShape 12"/>
          <p:cNvSpPr/>
          <p:nvPr/>
        </p:nvSpPr>
        <p:spPr>
          <a:xfrm>
            <a:off x="1850400" y="2624040"/>
            <a:ext cx="1203120" cy="781920"/>
          </a:xfrm>
          <a:prstGeom prst="roundRect">
            <a:avLst>
              <a:gd name="adj" fmla="val 16667"/>
            </a:avLst>
          </a:prstGeom>
          <a:solidFill>
            <a:srgbClr val="aab8db"/>
          </a:solidFill>
          <a:ln>
            <a:noFill/>
          </a:ln>
        </p:spPr>
        <p:txBody>
          <a:bodyPr lIns="57240" rIns="57240" tIns="95400" bIns="95400" anchor="ctr"/>
          <a:p>
            <a:pPr algn="ctr">
              <a:lnSpc>
                <a:spcPct val="90000"/>
              </a:lnSpc>
            </a:pPr>
            <a:r>
              <a:rPr lang="de-DE" sz="1500">
                <a:solidFill>
                  <a:srgbClr val="ffffff"/>
                </a:solidFill>
                <a:latin typeface="Arial"/>
                <a:ea typeface="ＭＳ Ｐゴシック"/>
              </a:rPr>
              <a:t>Puck absetzen </a:t>
            </a:r>
            <a:endParaRPr/>
          </a:p>
        </p:txBody>
      </p:sp>
      <p:sp>
        <p:nvSpPr>
          <p:cNvPr id="391" name="CustomShape 13"/>
          <p:cNvSpPr/>
          <p:nvPr/>
        </p:nvSpPr>
        <p:spPr>
          <a:xfrm>
            <a:off x="2205000" y="2093040"/>
            <a:ext cx="3687480" cy="3687480"/>
          </a:xfrm>
          <a:prstGeom prst="rect">
            <a:avLst/>
          </a:prstGeom>
          <a:noFill/>
          <a:ln w="9360">
            <a:solidFill>
              <a:srgbClr val="aab8db"/>
            </a:solidFill>
            <a:round/>
            <a:tailEnd len="med" type="arrow" w="med"/>
          </a:ln>
        </p:spPr>
      </p:sp>
    </p:spTree>
  </p:cSld>
  <p:timing>
    <p:tnLst>
      <p:par>
        <p:cTn id="511" dur="indefinite" restart="never" nodeType="tmRoot">
          <p:childTnLst>
            <p:seq>
              <p:cTn id="5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/>
          </a:p>
        </p:txBody>
      </p:sp>
      <p:sp>
        <p:nvSpPr>
          <p:cNvPr id="393" name="CustomShape 2"/>
          <p:cNvSpPr/>
          <p:nvPr/>
        </p:nvSpPr>
        <p:spPr>
          <a:xfrm>
            <a:off x="650160" y="872280"/>
            <a:ext cx="4424040" cy="578520"/>
          </a:xfrm>
          <a:prstGeom prst="rect">
            <a:avLst/>
          </a:prstGeom>
          <a:solidFill>
            <a:srgbClr val="aab8db"/>
          </a:solidFill>
          <a:ln w="25560">
            <a:solidFill>
              <a:srgbClr val="7d88a2"/>
            </a:solidFill>
            <a:round/>
          </a:ln>
        </p:spPr>
        <p:txBody>
          <a:bodyPr lIns="165240" rIns="186120" tIns="82800" bIns="82800" anchor="ctr"/>
          <a:p>
            <a:pPr algn="ctr">
              <a:lnSpc>
                <a:spcPct val="90000"/>
              </a:lnSpc>
            </a:pPr>
            <a:r>
              <a:rPr lang="de-DE" sz="3100">
                <a:solidFill>
                  <a:srgbClr val="ffffff"/>
                </a:solidFill>
                <a:latin typeface="Arial"/>
                <a:ea typeface="ＭＳ Ｐゴシック"/>
              </a:rPr>
              <a:t>Orientierung</a:t>
            </a:r>
            <a:endParaRPr/>
          </a:p>
        </p:txBody>
      </p:sp>
      <p:sp>
        <p:nvSpPr>
          <p:cNvPr id="394" name="CustomShape 3"/>
          <p:cNvSpPr/>
          <p:nvPr/>
        </p:nvSpPr>
        <p:spPr>
          <a:xfrm>
            <a:off x="4190040" y="872280"/>
            <a:ext cx="4424040" cy="578520"/>
          </a:xfrm>
          <a:prstGeom prst="rect">
            <a:avLst/>
          </a:prstGeom>
          <a:solidFill>
            <a:srgbClr val="ffffff"/>
          </a:solidFill>
          <a:ln w="25560">
            <a:solidFill>
              <a:srgbClr val="aab8db"/>
            </a:solidFill>
            <a:round/>
          </a:ln>
        </p:spPr>
        <p:txBody>
          <a:bodyPr lIns="413280" rIns="330840" tIns="82800" bIns="82800" anchor="ctr"/>
          <a:p>
            <a:pPr algn="ctr">
              <a:lnSpc>
                <a:spcPct val="90000"/>
              </a:lnSpc>
            </a:pPr>
            <a:r>
              <a:rPr lang="de-DE" sz="3100">
                <a:solidFill>
                  <a:srgbClr val="a6a6a6"/>
                </a:solidFill>
                <a:latin typeface="Arial"/>
                <a:ea typeface="ＭＳ Ｐゴシック"/>
              </a:rPr>
              <a:t>Spiel</a:t>
            </a:r>
            <a:endParaRPr/>
          </a:p>
        </p:txBody>
      </p:sp>
      <p:pic>
        <p:nvPicPr>
          <p:cNvPr id="395" name="Grafik 2" descr=""/>
          <p:cNvPicPr/>
          <p:nvPr/>
        </p:nvPicPr>
        <p:blipFill>
          <a:blip r:embed="rId1"/>
          <a:srcRect l="55896" t="1323891" r="1675363" b="63948"/>
          <a:stretch>
            <a:fillRect/>
          </a:stretch>
        </p:blipFill>
        <p:spPr>
          <a:xfrm>
            <a:off x="257400" y="1712880"/>
            <a:ext cx="2781360" cy="2159640"/>
          </a:xfrm>
          <a:prstGeom prst="rect">
            <a:avLst/>
          </a:prstGeom>
          <a:ln>
            <a:noFill/>
          </a:ln>
        </p:spPr>
      </p:pic>
      <p:sp>
        <p:nvSpPr>
          <p:cNvPr id="396" name="CustomShape 4"/>
          <p:cNvSpPr/>
          <p:nvPr/>
        </p:nvSpPr>
        <p:spPr>
          <a:xfrm>
            <a:off x="-447120" y="1112760"/>
            <a:ext cx="3387600" cy="3192120"/>
          </a:xfrm>
          <a:prstGeom prst="ellipse">
            <a:avLst/>
          </a:prstGeom>
          <a:noFill/>
          <a:ln w="19080">
            <a:solidFill>
              <a:srgbClr val="c00000"/>
            </a:solidFill>
            <a:custDash>
              <a:ds d="159000" sp="53000"/>
            </a:custDash>
            <a:round/>
          </a:ln>
        </p:spPr>
      </p:sp>
    </p:spTree>
  </p:cSld>
  <p:timing>
    <p:tnLst>
      <p:par>
        <p:cTn id="513" dur="indefinite" restart="never" nodeType="tmRoot">
          <p:childTnLst>
            <p:seq>
              <p:cTn id="5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/>
          </a:p>
        </p:txBody>
      </p:sp>
      <p:sp>
        <p:nvSpPr>
          <p:cNvPr id="398" name="CustomShape 2"/>
          <p:cNvSpPr/>
          <p:nvPr/>
        </p:nvSpPr>
        <p:spPr>
          <a:xfrm>
            <a:off x="650160" y="872280"/>
            <a:ext cx="4424040" cy="578520"/>
          </a:xfrm>
          <a:prstGeom prst="rect">
            <a:avLst/>
          </a:prstGeom>
          <a:solidFill>
            <a:srgbClr val="aab8db"/>
          </a:solidFill>
          <a:ln w="25560">
            <a:solidFill>
              <a:srgbClr val="7d88a2"/>
            </a:solidFill>
            <a:round/>
          </a:ln>
        </p:spPr>
        <p:txBody>
          <a:bodyPr lIns="165240" rIns="186120" tIns="82800" bIns="82800" anchor="ctr"/>
          <a:p>
            <a:pPr algn="ctr">
              <a:lnSpc>
                <a:spcPct val="90000"/>
              </a:lnSpc>
            </a:pPr>
            <a:r>
              <a:rPr lang="de-DE" sz="3100">
                <a:solidFill>
                  <a:srgbClr val="ffffff"/>
                </a:solidFill>
                <a:latin typeface="Arial"/>
                <a:ea typeface="ＭＳ Ｐゴシック"/>
              </a:rPr>
              <a:t>Orientierung</a:t>
            </a:r>
            <a:endParaRPr/>
          </a:p>
        </p:txBody>
      </p:sp>
      <p:sp>
        <p:nvSpPr>
          <p:cNvPr id="399" name="CustomShape 3"/>
          <p:cNvSpPr/>
          <p:nvPr/>
        </p:nvSpPr>
        <p:spPr>
          <a:xfrm>
            <a:off x="4190040" y="872280"/>
            <a:ext cx="4424040" cy="578520"/>
          </a:xfrm>
          <a:prstGeom prst="rect">
            <a:avLst/>
          </a:prstGeom>
          <a:solidFill>
            <a:srgbClr val="ffffff"/>
          </a:solidFill>
          <a:ln w="25560">
            <a:solidFill>
              <a:srgbClr val="aab8db"/>
            </a:solidFill>
            <a:round/>
          </a:ln>
        </p:spPr>
        <p:txBody>
          <a:bodyPr lIns="413280" rIns="330840" tIns="82800" bIns="82800" anchor="ctr"/>
          <a:p>
            <a:pPr algn="ctr">
              <a:lnSpc>
                <a:spcPct val="90000"/>
              </a:lnSpc>
            </a:pPr>
            <a:r>
              <a:rPr lang="de-DE" sz="3100">
                <a:solidFill>
                  <a:srgbClr val="a6a6a6"/>
                </a:solidFill>
                <a:latin typeface="Arial"/>
                <a:ea typeface="ＭＳ Ｐゴシック"/>
              </a:rPr>
              <a:t>Spiel</a:t>
            </a:r>
            <a:endParaRPr/>
          </a:p>
        </p:txBody>
      </p:sp>
      <p:pic>
        <p:nvPicPr>
          <p:cNvPr id="400" name="Grafik 2" descr=""/>
          <p:cNvPicPr/>
          <p:nvPr/>
        </p:nvPicPr>
        <p:blipFill>
          <a:blip r:embed="rId1"/>
          <a:srcRect l="55896" t="1323891" r="1675363" b="63948"/>
          <a:stretch>
            <a:fillRect/>
          </a:stretch>
        </p:blipFill>
        <p:spPr>
          <a:xfrm>
            <a:off x="257400" y="1712880"/>
            <a:ext cx="2781360" cy="2159640"/>
          </a:xfrm>
          <a:prstGeom prst="rect">
            <a:avLst/>
          </a:prstGeom>
          <a:ln>
            <a:noFill/>
          </a:ln>
        </p:spPr>
      </p:pic>
      <p:pic>
        <p:nvPicPr>
          <p:cNvPr id="401" name="Grafik 3" descr=""/>
          <p:cNvPicPr/>
          <p:nvPr/>
        </p:nvPicPr>
        <p:blipFill>
          <a:blip r:embed="rId2"/>
          <a:srcRect l="52180" t="1324892" r="1665912" b="70529"/>
          <a:stretch>
            <a:fillRect/>
          </a:stretch>
        </p:blipFill>
        <p:spPr>
          <a:xfrm>
            <a:off x="3152520" y="1712880"/>
            <a:ext cx="2838600" cy="2159640"/>
          </a:xfrm>
          <a:prstGeom prst="rect">
            <a:avLst/>
          </a:prstGeom>
          <a:ln>
            <a:noFill/>
          </a:ln>
        </p:spPr>
      </p:pic>
      <p:sp>
        <p:nvSpPr>
          <p:cNvPr id="402" name="CustomShape 4"/>
          <p:cNvSpPr/>
          <p:nvPr/>
        </p:nvSpPr>
        <p:spPr>
          <a:xfrm>
            <a:off x="-447120" y="1112760"/>
            <a:ext cx="3387600" cy="3192120"/>
          </a:xfrm>
          <a:prstGeom prst="ellipse">
            <a:avLst/>
          </a:prstGeom>
          <a:noFill/>
          <a:ln w="19080">
            <a:solidFill>
              <a:srgbClr val="c00000"/>
            </a:solidFill>
            <a:custDash>
              <a:ds d="159000" sp="53000"/>
            </a:custDash>
            <a:round/>
          </a:ln>
        </p:spPr>
      </p:sp>
      <p:sp>
        <p:nvSpPr>
          <p:cNvPr id="403" name="CustomShape 5"/>
          <p:cNvSpPr/>
          <p:nvPr/>
        </p:nvSpPr>
        <p:spPr>
          <a:xfrm>
            <a:off x="3524400" y="2276640"/>
            <a:ext cx="2066400" cy="1228320"/>
          </a:xfrm>
          <a:prstGeom prst="rect">
            <a:avLst/>
          </a:prstGeom>
          <a:noFill/>
          <a:ln w="19080">
            <a:solidFill>
              <a:srgbClr val="c00000"/>
            </a:solidFill>
            <a:custDash>
              <a:ds d="159000" sp="53000"/>
            </a:custDash>
            <a:round/>
          </a:ln>
        </p:spPr>
      </p:sp>
    </p:spTree>
  </p:cSld>
  <p:timing>
    <p:tnLst>
      <p:par>
        <p:cTn id="515" dur="indefinite" restart="never" nodeType="tmRoot">
          <p:childTnLst>
            <p:seq>
              <p:cTn id="5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/>
          </a:p>
        </p:txBody>
      </p:sp>
      <p:sp>
        <p:nvSpPr>
          <p:cNvPr id="405" name="CustomShape 2"/>
          <p:cNvSpPr/>
          <p:nvPr/>
        </p:nvSpPr>
        <p:spPr>
          <a:xfrm>
            <a:off x="650160" y="872280"/>
            <a:ext cx="4424040" cy="578520"/>
          </a:xfrm>
          <a:prstGeom prst="rect">
            <a:avLst/>
          </a:prstGeom>
          <a:solidFill>
            <a:srgbClr val="aab8db"/>
          </a:solidFill>
          <a:ln w="25560">
            <a:solidFill>
              <a:srgbClr val="7d88a2"/>
            </a:solidFill>
            <a:round/>
          </a:ln>
        </p:spPr>
        <p:txBody>
          <a:bodyPr lIns="165240" rIns="186120" tIns="82800" bIns="82800" anchor="ctr"/>
          <a:p>
            <a:pPr algn="ctr">
              <a:lnSpc>
                <a:spcPct val="90000"/>
              </a:lnSpc>
            </a:pPr>
            <a:r>
              <a:rPr lang="de-DE" sz="3100">
                <a:solidFill>
                  <a:srgbClr val="ffffff"/>
                </a:solidFill>
                <a:latin typeface="Arial"/>
                <a:ea typeface="ＭＳ Ｐゴシック"/>
              </a:rPr>
              <a:t>Orientierung</a:t>
            </a:r>
            <a:endParaRPr/>
          </a:p>
        </p:txBody>
      </p:sp>
      <p:sp>
        <p:nvSpPr>
          <p:cNvPr id="406" name="CustomShape 3"/>
          <p:cNvSpPr/>
          <p:nvPr/>
        </p:nvSpPr>
        <p:spPr>
          <a:xfrm>
            <a:off x="4190040" y="872280"/>
            <a:ext cx="4424040" cy="578520"/>
          </a:xfrm>
          <a:prstGeom prst="rect">
            <a:avLst/>
          </a:prstGeom>
          <a:solidFill>
            <a:srgbClr val="ffffff"/>
          </a:solidFill>
          <a:ln w="25560">
            <a:solidFill>
              <a:srgbClr val="aab8db"/>
            </a:solidFill>
            <a:round/>
          </a:ln>
        </p:spPr>
        <p:txBody>
          <a:bodyPr lIns="413280" rIns="330840" tIns="82800" bIns="82800" anchor="ctr"/>
          <a:p>
            <a:pPr algn="ctr">
              <a:lnSpc>
                <a:spcPct val="90000"/>
              </a:lnSpc>
            </a:pPr>
            <a:r>
              <a:rPr lang="de-DE" sz="3100">
                <a:solidFill>
                  <a:srgbClr val="a6a6a6"/>
                </a:solidFill>
                <a:latin typeface="Arial"/>
                <a:ea typeface="ＭＳ Ｐゴシック"/>
              </a:rPr>
              <a:t>Spiel</a:t>
            </a:r>
            <a:endParaRPr/>
          </a:p>
        </p:txBody>
      </p:sp>
      <p:pic>
        <p:nvPicPr>
          <p:cNvPr id="407" name="Grafik 2" descr=""/>
          <p:cNvPicPr/>
          <p:nvPr/>
        </p:nvPicPr>
        <p:blipFill>
          <a:blip r:embed="rId1"/>
          <a:srcRect l="55896" t="1323891" r="1675363" b="63948"/>
          <a:stretch>
            <a:fillRect/>
          </a:stretch>
        </p:blipFill>
        <p:spPr>
          <a:xfrm>
            <a:off x="257400" y="1712880"/>
            <a:ext cx="2781360" cy="2159640"/>
          </a:xfrm>
          <a:prstGeom prst="rect">
            <a:avLst/>
          </a:prstGeom>
          <a:ln>
            <a:noFill/>
          </a:ln>
        </p:spPr>
      </p:pic>
      <p:pic>
        <p:nvPicPr>
          <p:cNvPr id="408" name="Grafik 3" descr=""/>
          <p:cNvPicPr/>
          <p:nvPr/>
        </p:nvPicPr>
        <p:blipFill>
          <a:blip r:embed="rId2"/>
          <a:srcRect l="52180" t="1324892" r="1665912" b="70529"/>
          <a:stretch>
            <a:fillRect/>
          </a:stretch>
        </p:blipFill>
        <p:spPr>
          <a:xfrm>
            <a:off x="3152520" y="1712880"/>
            <a:ext cx="2838600" cy="2159640"/>
          </a:xfrm>
          <a:prstGeom prst="rect">
            <a:avLst/>
          </a:prstGeom>
          <a:ln>
            <a:noFill/>
          </a:ln>
        </p:spPr>
      </p:pic>
      <p:pic>
        <p:nvPicPr>
          <p:cNvPr id="409" name="Grafik 5" descr=""/>
          <p:cNvPicPr/>
          <p:nvPr/>
        </p:nvPicPr>
        <p:blipFill>
          <a:blip r:embed="rId3"/>
          <a:srcRect l="1969" t="49185" r="63518" b="2660"/>
          <a:stretch>
            <a:fillRect/>
          </a:stretch>
        </p:blipFill>
        <p:spPr>
          <a:xfrm>
            <a:off x="6104520" y="1712880"/>
            <a:ext cx="2741760" cy="2159640"/>
          </a:xfrm>
          <a:prstGeom prst="rect">
            <a:avLst/>
          </a:prstGeom>
          <a:ln>
            <a:noFill/>
          </a:ln>
        </p:spPr>
      </p:pic>
      <p:sp>
        <p:nvSpPr>
          <p:cNvPr id="410" name="CustomShape 4"/>
          <p:cNvSpPr/>
          <p:nvPr/>
        </p:nvSpPr>
        <p:spPr>
          <a:xfrm>
            <a:off x="-447120" y="1112760"/>
            <a:ext cx="3387600" cy="3192120"/>
          </a:xfrm>
          <a:prstGeom prst="ellipse">
            <a:avLst/>
          </a:prstGeom>
          <a:noFill/>
          <a:ln w="19080">
            <a:solidFill>
              <a:srgbClr val="c00000"/>
            </a:solidFill>
            <a:custDash>
              <a:ds d="159000" sp="53000"/>
            </a:custDash>
            <a:round/>
          </a:ln>
        </p:spPr>
      </p:sp>
      <p:sp>
        <p:nvSpPr>
          <p:cNvPr id="411" name="CustomShape 5"/>
          <p:cNvSpPr/>
          <p:nvPr/>
        </p:nvSpPr>
        <p:spPr>
          <a:xfrm>
            <a:off x="3524400" y="2276640"/>
            <a:ext cx="2066400" cy="1228320"/>
          </a:xfrm>
          <a:prstGeom prst="rect">
            <a:avLst/>
          </a:prstGeom>
          <a:noFill/>
          <a:ln w="19080">
            <a:solidFill>
              <a:srgbClr val="c00000"/>
            </a:solidFill>
            <a:custDash>
              <a:ds d="159000" sp="53000"/>
            </a:custDash>
            <a:round/>
          </a:ln>
        </p:spPr>
      </p:sp>
      <p:sp>
        <p:nvSpPr>
          <p:cNvPr id="412" name="CustomShape 6"/>
          <p:cNvSpPr/>
          <p:nvPr/>
        </p:nvSpPr>
        <p:spPr>
          <a:xfrm>
            <a:off x="6442200" y="2276640"/>
            <a:ext cx="2066400" cy="1228320"/>
          </a:xfrm>
          <a:prstGeom prst="rect">
            <a:avLst/>
          </a:prstGeom>
          <a:noFill/>
          <a:ln w="19080">
            <a:solidFill>
              <a:srgbClr val="c00000"/>
            </a:solidFill>
            <a:custDash>
              <a:ds d="159000" sp="53000"/>
            </a:custDash>
            <a:round/>
          </a:ln>
        </p:spPr>
      </p:sp>
    </p:spTree>
  </p:cSld>
  <p:timing>
    <p:tnLst>
      <p:par>
        <p:cTn id="517" dur="indefinite" restart="never" nodeType="tmRoot">
          <p:childTnLst>
            <p:seq>
              <p:cTn id="5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/>
          </a:p>
        </p:txBody>
      </p:sp>
      <p:sp>
        <p:nvSpPr>
          <p:cNvPr id="414" name="CustomShape 2"/>
          <p:cNvSpPr/>
          <p:nvPr/>
        </p:nvSpPr>
        <p:spPr>
          <a:xfrm>
            <a:off x="650160" y="872280"/>
            <a:ext cx="4424040" cy="578520"/>
          </a:xfrm>
          <a:prstGeom prst="rect">
            <a:avLst/>
          </a:prstGeom>
          <a:solidFill>
            <a:srgbClr val="aab8db"/>
          </a:solidFill>
          <a:ln w="25560">
            <a:solidFill>
              <a:srgbClr val="7d88a2"/>
            </a:solidFill>
            <a:round/>
          </a:ln>
        </p:spPr>
        <p:txBody>
          <a:bodyPr lIns="165240" rIns="186120" tIns="82800" bIns="82800" anchor="ctr"/>
          <a:p>
            <a:pPr algn="ctr">
              <a:lnSpc>
                <a:spcPct val="90000"/>
              </a:lnSpc>
            </a:pPr>
            <a:r>
              <a:rPr lang="de-DE" sz="3100">
                <a:solidFill>
                  <a:srgbClr val="ffffff"/>
                </a:solidFill>
                <a:latin typeface="Arial"/>
                <a:ea typeface="ＭＳ Ｐゴシック"/>
              </a:rPr>
              <a:t>Orientierung</a:t>
            </a:r>
            <a:endParaRPr/>
          </a:p>
        </p:txBody>
      </p:sp>
      <p:sp>
        <p:nvSpPr>
          <p:cNvPr id="415" name="CustomShape 3"/>
          <p:cNvSpPr/>
          <p:nvPr/>
        </p:nvSpPr>
        <p:spPr>
          <a:xfrm>
            <a:off x="4190040" y="872280"/>
            <a:ext cx="4424040" cy="578520"/>
          </a:xfrm>
          <a:prstGeom prst="rect">
            <a:avLst/>
          </a:prstGeom>
          <a:solidFill>
            <a:srgbClr val="ffffff"/>
          </a:solidFill>
          <a:ln w="25560">
            <a:solidFill>
              <a:srgbClr val="aab8db"/>
            </a:solidFill>
            <a:round/>
          </a:ln>
        </p:spPr>
        <p:txBody>
          <a:bodyPr lIns="413280" rIns="330840" tIns="82800" bIns="82800" anchor="ctr"/>
          <a:p>
            <a:pPr algn="ctr">
              <a:lnSpc>
                <a:spcPct val="90000"/>
              </a:lnSpc>
            </a:pPr>
            <a:r>
              <a:rPr lang="de-DE" sz="3100">
                <a:solidFill>
                  <a:srgbClr val="a6a6a6"/>
                </a:solidFill>
                <a:latin typeface="Arial"/>
                <a:ea typeface="ＭＳ Ｐゴシック"/>
              </a:rPr>
              <a:t>Spiel</a:t>
            </a:r>
            <a:endParaRPr/>
          </a:p>
        </p:txBody>
      </p:sp>
      <p:pic>
        <p:nvPicPr>
          <p:cNvPr id="416" name="Grafik 2" descr=""/>
          <p:cNvPicPr/>
          <p:nvPr/>
        </p:nvPicPr>
        <p:blipFill>
          <a:blip r:embed="rId1"/>
          <a:srcRect l="55896" t="1323891" r="1675363" b="63948"/>
          <a:stretch>
            <a:fillRect/>
          </a:stretch>
        </p:blipFill>
        <p:spPr>
          <a:xfrm>
            <a:off x="257400" y="1712880"/>
            <a:ext cx="2781360" cy="2159640"/>
          </a:xfrm>
          <a:prstGeom prst="rect">
            <a:avLst/>
          </a:prstGeom>
          <a:ln>
            <a:noFill/>
          </a:ln>
        </p:spPr>
      </p:pic>
      <p:pic>
        <p:nvPicPr>
          <p:cNvPr id="417" name="Grafik 3" descr=""/>
          <p:cNvPicPr/>
          <p:nvPr/>
        </p:nvPicPr>
        <p:blipFill>
          <a:blip r:embed="rId2"/>
          <a:srcRect l="52180" t="1324892" r="1665912" b="70529"/>
          <a:stretch>
            <a:fillRect/>
          </a:stretch>
        </p:blipFill>
        <p:spPr>
          <a:xfrm>
            <a:off x="3152520" y="1712880"/>
            <a:ext cx="2838600" cy="2159640"/>
          </a:xfrm>
          <a:prstGeom prst="rect">
            <a:avLst/>
          </a:prstGeom>
          <a:ln>
            <a:noFill/>
          </a:ln>
        </p:spPr>
      </p:pic>
      <p:pic>
        <p:nvPicPr>
          <p:cNvPr id="418" name="Grafik 5" descr=""/>
          <p:cNvPicPr/>
          <p:nvPr/>
        </p:nvPicPr>
        <p:blipFill>
          <a:blip r:embed="rId3"/>
          <a:srcRect l="1969" t="49185" r="63518" b="2660"/>
          <a:stretch>
            <a:fillRect/>
          </a:stretch>
        </p:blipFill>
        <p:spPr>
          <a:xfrm>
            <a:off x="6104520" y="1712880"/>
            <a:ext cx="2741760" cy="2159640"/>
          </a:xfrm>
          <a:prstGeom prst="rect">
            <a:avLst/>
          </a:prstGeom>
          <a:ln>
            <a:noFill/>
          </a:ln>
        </p:spPr>
      </p:pic>
      <p:sp>
        <p:nvSpPr>
          <p:cNvPr id="419" name="CustomShape 4"/>
          <p:cNvSpPr/>
          <p:nvPr/>
        </p:nvSpPr>
        <p:spPr>
          <a:xfrm>
            <a:off x="-447120" y="1112760"/>
            <a:ext cx="3387600" cy="3192120"/>
          </a:xfrm>
          <a:prstGeom prst="ellipse">
            <a:avLst/>
          </a:prstGeom>
          <a:noFill/>
          <a:ln w="19080">
            <a:solidFill>
              <a:srgbClr val="c00000"/>
            </a:solidFill>
            <a:custDash>
              <a:ds d="159000" sp="53000"/>
            </a:custDash>
            <a:round/>
          </a:ln>
        </p:spPr>
      </p:sp>
      <p:pic>
        <p:nvPicPr>
          <p:cNvPr id="420" name="Grafik 17" descr=""/>
          <p:cNvPicPr/>
          <p:nvPr/>
        </p:nvPicPr>
        <p:blipFill>
          <a:blip r:embed="rId4"/>
          <a:srcRect l="1969" t="48438" r="62954" b="2911"/>
          <a:stretch>
            <a:fillRect/>
          </a:stretch>
        </p:blipFill>
        <p:spPr>
          <a:xfrm>
            <a:off x="257400" y="4030920"/>
            <a:ext cx="2781360" cy="2159640"/>
          </a:xfrm>
          <a:prstGeom prst="rect">
            <a:avLst/>
          </a:prstGeom>
          <a:ln>
            <a:noFill/>
          </a:ln>
        </p:spPr>
      </p:pic>
      <p:sp>
        <p:nvSpPr>
          <p:cNvPr id="421" name="CustomShape 5"/>
          <p:cNvSpPr/>
          <p:nvPr/>
        </p:nvSpPr>
        <p:spPr>
          <a:xfrm>
            <a:off x="3524400" y="2276640"/>
            <a:ext cx="2066400" cy="1228320"/>
          </a:xfrm>
          <a:prstGeom prst="rect">
            <a:avLst/>
          </a:prstGeom>
          <a:noFill/>
          <a:ln w="19080">
            <a:solidFill>
              <a:srgbClr val="c00000"/>
            </a:solidFill>
            <a:custDash>
              <a:ds d="159000" sp="53000"/>
            </a:custDash>
            <a:round/>
          </a:ln>
        </p:spPr>
      </p:sp>
      <p:sp>
        <p:nvSpPr>
          <p:cNvPr id="422" name="CustomShape 6"/>
          <p:cNvSpPr/>
          <p:nvPr/>
        </p:nvSpPr>
        <p:spPr>
          <a:xfrm>
            <a:off x="6442200" y="2276640"/>
            <a:ext cx="2066400" cy="1228320"/>
          </a:xfrm>
          <a:prstGeom prst="rect">
            <a:avLst/>
          </a:prstGeom>
          <a:noFill/>
          <a:ln w="19080">
            <a:solidFill>
              <a:srgbClr val="c00000"/>
            </a:solidFill>
            <a:custDash>
              <a:ds d="159000" sp="53000"/>
            </a:custDash>
            <a:round/>
          </a:ln>
        </p:spPr>
      </p:sp>
      <p:sp>
        <p:nvSpPr>
          <p:cNvPr id="423" name="CustomShape 7"/>
          <p:cNvSpPr/>
          <p:nvPr/>
        </p:nvSpPr>
        <p:spPr>
          <a:xfrm>
            <a:off x="614880" y="4629960"/>
            <a:ext cx="2066400" cy="1228320"/>
          </a:xfrm>
          <a:prstGeom prst="rect">
            <a:avLst/>
          </a:prstGeom>
          <a:noFill/>
          <a:ln w="19080">
            <a:solidFill>
              <a:srgbClr val="c00000"/>
            </a:solidFill>
            <a:custDash>
              <a:ds d="159000" sp="53000"/>
            </a:custDash>
            <a:round/>
          </a:ln>
        </p:spPr>
      </p:sp>
    </p:spTree>
  </p:cSld>
  <p:timing>
    <p:tnLst>
      <p:par>
        <p:cTn id="519" dur="indefinite" restart="never" nodeType="tmRoot">
          <p:childTnLst>
            <p:seq>
              <p:cTn id="5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/>
          </a:p>
        </p:txBody>
      </p:sp>
      <p:sp>
        <p:nvSpPr>
          <p:cNvPr id="425" name="CustomShape 2"/>
          <p:cNvSpPr/>
          <p:nvPr/>
        </p:nvSpPr>
        <p:spPr>
          <a:xfrm>
            <a:off x="650160" y="872280"/>
            <a:ext cx="4424040" cy="578520"/>
          </a:xfrm>
          <a:prstGeom prst="rect">
            <a:avLst/>
          </a:prstGeom>
          <a:solidFill>
            <a:srgbClr val="aab8db"/>
          </a:solidFill>
          <a:ln w="25560">
            <a:solidFill>
              <a:srgbClr val="7d88a2"/>
            </a:solidFill>
            <a:round/>
          </a:ln>
        </p:spPr>
        <p:txBody>
          <a:bodyPr lIns="165240" rIns="186120" tIns="82800" bIns="82800" anchor="ctr"/>
          <a:p>
            <a:pPr algn="ctr">
              <a:lnSpc>
                <a:spcPct val="90000"/>
              </a:lnSpc>
            </a:pPr>
            <a:r>
              <a:rPr lang="de-DE" sz="3100">
                <a:solidFill>
                  <a:srgbClr val="ffffff"/>
                </a:solidFill>
                <a:latin typeface="Arial"/>
                <a:ea typeface="ＭＳ Ｐゴシック"/>
              </a:rPr>
              <a:t>Orientierung</a:t>
            </a:r>
            <a:endParaRPr/>
          </a:p>
        </p:txBody>
      </p:sp>
      <p:sp>
        <p:nvSpPr>
          <p:cNvPr id="426" name="CustomShape 3"/>
          <p:cNvSpPr/>
          <p:nvPr/>
        </p:nvSpPr>
        <p:spPr>
          <a:xfrm>
            <a:off x="4190040" y="872280"/>
            <a:ext cx="4424040" cy="578520"/>
          </a:xfrm>
          <a:prstGeom prst="rect">
            <a:avLst/>
          </a:prstGeom>
          <a:solidFill>
            <a:srgbClr val="ffffff"/>
          </a:solidFill>
          <a:ln w="25560">
            <a:solidFill>
              <a:srgbClr val="aab8db"/>
            </a:solidFill>
            <a:round/>
          </a:ln>
        </p:spPr>
        <p:txBody>
          <a:bodyPr lIns="413280" rIns="330840" tIns="82800" bIns="82800" anchor="ctr"/>
          <a:p>
            <a:pPr algn="ctr">
              <a:lnSpc>
                <a:spcPct val="90000"/>
              </a:lnSpc>
            </a:pPr>
            <a:r>
              <a:rPr lang="de-DE" sz="3100">
                <a:solidFill>
                  <a:srgbClr val="a6a6a6"/>
                </a:solidFill>
                <a:latin typeface="Arial"/>
                <a:ea typeface="ＭＳ Ｐゴシック"/>
              </a:rPr>
              <a:t>Spiel</a:t>
            </a:r>
            <a:endParaRPr/>
          </a:p>
        </p:txBody>
      </p:sp>
      <p:pic>
        <p:nvPicPr>
          <p:cNvPr id="427" name="Grafik 2" descr=""/>
          <p:cNvPicPr/>
          <p:nvPr/>
        </p:nvPicPr>
        <p:blipFill>
          <a:blip r:embed="rId1"/>
          <a:srcRect l="55896" t="1323891" r="1675363" b="63948"/>
          <a:stretch>
            <a:fillRect/>
          </a:stretch>
        </p:blipFill>
        <p:spPr>
          <a:xfrm>
            <a:off x="257400" y="1712880"/>
            <a:ext cx="2781360" cy="2159640"/>
          </a:xfrm>
          <a:prstGeom prst="rect">
            <a:avLst/>
          </a:prstGeom>
          <a:ln>
            <a:noFill/>
          </a:ln>
        </p:spPr>
      </p:pic>
      <p:pic>
        <p:nvPicPr>
          <p:cNvPr id="428" name="Grafik 3" descr=""/>
          <p:cNvPicPr/>
          <p:nvPr/>
        </p:nvPicPr>
        <p:blipFill>
          <a:blip r:embed="rId2"/>
          <a:srcRect l="52180" t="1324892" r="1665912" b="70529"/>
          <a:stretch>
            <a:fillRect/>
          </a:stretch>
        </p:blipFill>
        <p:spPr>
          <a:xfrm>
            <a:off x="3152520" y="1712880"/>
            <a:ext cx="2838600" cy="2159640"/>
          </a:xfrm>
          <a:prstGeom prst="rect">
            <a:avLst/>
          </a:prstGeom>
          <a:ln>
            <a:noFill/>
          </a:ln>
        </p:spPr>
      </p:pic>
      <p:pic>
        <p:nvPicPr>
          <p:cNvPr id="429" name="Grafik 5" descr=""/>
          <p:cNvPicPr/>
          <p:nvPr/>
        </p:nvPicPr>
        <p:blipFill>
          <a:blip r:embed="rId3"/>
          <a:srcRect l="1969" t="49185" r="63518" b="2660"/>
          <a:stretch>
            <a:fillRect/>
          </a:stretch>
        </p:blipFill>
        <p:spPr>
          <a:xfrm>
            <a:off x="6104520" y="1712880"/>
            <a:ext cx="2741760" cy="2159640"/>
          </a:xfrm>
          <a:prstGeom prst="rect">
            <a:avLst/>
          </a:prstGeom>
          <a:ln>
            <a:noFill/>
          </a:ln>
        </p:spPr>
      </p:pic>
      <p:pic>
        <p:nvPicPr>
          <p:cNvPr id="430" name="Grafik 25" descr=""/>
          <p:cNvPicPr/>
          <p:nvPr/>
        </p:nvPicPr>
        <p:blipFill>
          <a:blip r:embed="rId4"/>
          <a:srcRect l="1971" t="49432" r="62814" b="3411"/>
          <a:stretch>
            <a:fillRect/>
          </a:stretch>
        </p:blipFill>
        <p:spPr>
          <a:xfrm>
            <a:off x="3152520" y="4030920"/>
            <a:ext cx="2838600" cy="2159640"/>
          </a:xfrm>
          <a:prstGeom prst="rect">
            <a:avLst/>
          </a:prstGeom>
          <a:ln>
            <a:noFill/>
          </a:ln>
        </p:spPr>
      </p:pic>
      <p:sp>
        <p:nvSpPr>
          <p:cNvPr id="431" name="CustomShape 4"/>
          <p:cNvSpPr/>
          <p:nvPr/>
        </p:nvSpPr>
        <p:spPr>
          <a:xfrm>
            <a:off x="-447120" y="1112760"/>
            <a:ext cx="3387600" cy="3192120"/>
          </a:xfrm>
          <a:prstGeom prst="ellipse">
            <a:avLst/>
          </a:prstGeom>
          <a:noFill/>
          <a:ln w="19080">
            <a:solidFill>
              <a:srgbClr val="c00000"/>
            </a:solidFill>
            <a:custDash>
              <a:ds d="159000" sp="53000"/>
            </a:custDash>
            <a:round/>
          </a:ln>
        </p:spPr>
      </p:sp>
      <p:pic>
        <p:nvPicPr>
          <p:cNvPr id="432" name="Grafik 17" descr=""/>
          <p:cNvPicPr/>
          <p:nvPr/>
        </p:nvPicPr>
        <p:blipFill>
          <a:blip r:embed="rId5"/>
          <a:srcRect l="1969" t="48438" r="62954" b="2911"/>
          <a:stretch>
            <a:fillRect/>
          </a:stretch>
        </p:blipFill>
        <p:spPr>
          <a:xfrm>
            <a:off x="257400" y="4030920"/>
            <a:ext cx="2781360" cy="2159640"/>
          </a:xfrm>
          <a:prstGeom prst="rect">
            <a:avLst/>
          </a:prstGeom>
          <a:ln>
            <a:noFill/>
          </a:ln>
        </p:spPr>
      </p:pic>
      <p:sp>
        <p:nvSpPr>
          <p:cNvPr id="433" name="CustomShape 5"/>
          <p:cNvSpPr/>
          <p:nvPr/>
        </p:nvSpPr>
        <p:spPr>
          <a:xfrm>
            <a:off x="3524400" y="2276640"/>
            <a:ext cx="2066400" cy="1228320"/>
          </a:xfrm>
          <a:prstGeom prst="rect">
            <a:avLst/>
          </a:prstGeom>
          <a:noFill/>
          <a:ln w="19080">
            <a:solidFill>
              <a:srgbClr val="c00000"/>
            </a:solidFill>
            <a:custDash>
              <a:ds d="159000" sp="53000"/>
            </a:custDash>
            <a:round/>
          </a:ln>
        </p:spPr>
      </p:sp>
      <p:sp>
        <p:nvSpPr>
          <p:cNvPr id="434" name="CustomShape 6"/>
          <p:cNvSpPr/>
          <p:nvPr/>
        </p:nvSpPr>
        <p:spPr>
          <a:xfrm>
            <a:off x="6442200" y="2276640"/>
            <a:ext cx="2066400" cy="1228320"/>
          </a:xfrm>
          <a:prstGeom prst="rect">
            <a:avLst/>
          </a:prstGeom>
          <a:noFill/>
          <a:ln w="19080">
            <a:solidFill>
              <a:srgbClr val="c00000"/>
            </a:solidFill>
            <a:custDash>
              <a:ds d="159000" sp="53000"/>
            </a:custDash>
            <a:round/>
          </a:ln>
        </p:spPr>
      </p:sp>
      <p:sp>
        <p:nvSpPr>
          <p:cNvPr id="435" name="CustomShape 7"/>
          <p:cNvSpPr/>
          <p:nvPr/>
        </p:nvSpPr>
        <p:spPr>
          <a:xfrm>
            <a:off x="614880" y="4629960"/>
            <a:ext cx="2066400" cy="1228320"/>
          </a:xfrm>
          <a:prstGeom prst="rect">
            <a:avLst/>
          </a:prstGeom>
          <a:noFill/>
          <a:ln w="19080">
            <a:solidFill>
              <a:srgbClr val="c00000"/>
            </a:solidFill>
            <a:custDash>
              <a:ds d="159000" sp="53000"/>
            </a:custDash>
            <a:round/>
          </a:ln>
        </p:spPr>
      </p:sp>
      <p:sp>
        <p:nvSpPr>
          <p:cNvPr id="436" name="CustomShape 8"/>
          <p:cNvSpPr/>
          <p:nvPr/>
        </p:nvSpPr>
        <p:spPr>
          <a:xfrm>
            <a:off x="3524400" y="4629960"/>
            <a:ext cx="2066400" cy="1228320"/>
          </a:xfrm>
          <a:prstGeom prst="rect">
            <a:avLst/>
          </a:prstGeom>
          <a:noFill/>
          <a:ln w="19080">
            <a:solidFill>
              <a:srgbClr val="c00000"/>
            </a:solidFill>
            <a:custDash>
              <a:ds d="159000" sp="53000"/>
            </a:custDash>
            <a:round/>
          </a:ln>
        </p:spPr>
      </p:sp>
    </p:spTree>
  </p:cSld>
  <p:timing>
    <p:tnLst>
      <p:par>
        <p:cTn id="521" dur="indefinite" restart="never" nodeType="tmRoot">
          <p:childTnLst>
            <p:seq>
              <p:cTn id="5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rafik 28" descr=""/>
          <p:cNvPicPr/>
          <p:nvPr/>
        </p:nvPicPr>
        <p:blipFill>
          <a:blip r:embed="rId1"/>
          <a:srcRect l="1828" t="46544" r="63660" b="6441"/>
          <a:stretch>
            <a:fillRect/>
          </a:stretch>
        </p:blipFill>
        <p:spPr>
          <a:xfrm>
            <a:off x="6104520" y="4030920"/>
            <a:ext cx="2727360" cy="2159640"/>
          </a:xfrm>
          <a:prstGeom prst="rect">
            <a:avLst/>
          </a:prstGeom>
          <a:ln>
            <a:noFill/>
          </a:ln>
        </p:spPr>
      </p:pic>
      <p:sp>
        <p:nvSpPr>
          <p:cNvPr id="438" name="CustomShape 1"/>
          <p:cNvSpPr/>
          <p:nvPr/>
        </p:nvSpPr>
        <p:spPr>
          <a:xfrm>
            <a:off x="6442200" y="3753000"/>
            <a:ext cx="2066400" cy="2102040"/>
          </a:xfrm>
          <a:prstGeom prst="rect">
            <a:avLst/>
          </a:prstGeom>
          <a:noFill/>
          <a:ln w="19080">
            <a:solidFill>
              <a:srgbClr val="c00000"/>
            </a:solidFill>
            <a:custDash>
              <a:ds d="159000" sp="53000"/>
            </a:custDash>
            <a:round/>
          </a:ln>
        </p:spPr>
      </p:sp>
      <p:sp>
        <p:nvSpPr>
          <p:cNvPr id="439" name="TextShape 2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/>
          </a:p>
        </p:txBody>
      </p:sp>
      <p:sp>
        <p:nvSpPr>
          <p:cNvPr id="440" name="CustomShape 3"/>
          <p:cNvSpPr/>
          <p:nvPr/>
        </p:nvSpPr>
        <p:spPr>
          <a:xfrm>
            <a:off x="650160" y="872280"/>
            <a:ext cx="4424040" cy="578520"/>
          </a:xfrm>
          <a:prstGeom prst="rect">
            <a:avLst/>
          </a:prstGeom>
          <a:solidFill>
            <a:srgbClr val="aab8db"/>
          </a:solidFill>
          <a:ln w="25560">
            <a:solidFill>
              <a:srgbClr val="7d88a2"/>
            </a:solidFill>
            <a:round/>
          </a:ln>
        </p:spPr>
        <p:txBody>
          <a:bodyPr lIns="165240" rIns="186120" tIns="82800" bIns="82800" anchor="ctr"/>
          <a:p>
            <a:pPr algn="ctr">
              <a:lnSpc>
                <a:spcPct val="90000"/>
              </a:lnSpc>
            </a:pPr>
            <a:r>
              <a:rPr lang="de-DE" sz="3100">
                <a:solidFill>
                  <a:srgbClr val="ffffff"/>
                </a:solidFill>
                <a:latin typeface="Arial"/>
                <a:ea typeface="ＭＳ Ｐゴシック"/>
              </a:rPr>
              <a:t>Orientierung</a:t>
            </a:r>
            <a:endParaRPr/>
          </a:p>
        </p:txBody>
      </p:sp>
      <p:sp>
        <p:nvSpPr>
          <p:cNvPr id="441" name="CustomShape 4"/>
          <p:cNvSpPr/>
          <p:nvPr/>
        </p:nvSpPr>
        <p:spPr>
          <a:xfrm>
            <a:off x="4190040" y="872280"/>
            <a:ext cx="4424040" cy="578520"/>
          </a:xfrm>
          <a:prstGeom prst="rect">
            <a:avLst/>
          </a:prstGeom>
          <a:solidFill>
            <a:srgbClr val="ffffff"/>
          </a:solidFill>
          <a:ln w="25560">
            <a:solidFill>
              <a:srgbClr val="aab8db"/>
            </a:solidFill>
            <a:round/>
          </a:ln>
        </p:spPr>
        <p:txBody>
          <a:bodyPr lIns="413280" rIns="330840" tIns="82800" bIns="82800" anchor="ctr"/>
          <a:p>
            <a:pPr algn="ctr">
              <a:lnSpc>
                <a:spcPct val="90000"/>
              </a:lnSpc>
            </a:pPr>
            <a:r>
              <a:rPr lang="de-DE" sz="3100">
                <a:solidFill>
                  <a:srgbClr val="a6a6a6"/>
                </a:solidFill>
                <a:latin typeface="Arial"/>
                <a:ea typeface="ＭＳ Ｐゴシック"/>
              </a:rPr>
              <a:t>Spiel</a:t>
            </a:r>
            <a:endParaRPr/>
          </a:p>
        </p:txBody>
      </p:sp>
      <p:pic>
        <p:nvPicPr>
          <p:cNvPr id="442" name="Grafik 2" descr=""/>
          <p:cNvPicPr/>
          <p:nvPr/>
        </p:nvPicPr>
        <p:blipFill>
          <a:blip r:embed="rId2"/>
          <a:srcRect l="55896" t="1323891" r="1675363" b="63948"/>
          <a:stretch>
            <a:fillRect/>
          </a:stretch>
        </p:blipFill>
        <p:spPr>
          <a:xfrm>
            <a:off x="257400" y="1712880"/>
            <a:ext cx="2781360" cy="2159640"/>
          </a:xfrm>
          <a:prstGeom prst="rect">
            <a:avLst/>
          </a:prstGeom>
          <a:ln>
            <a:noFill/>
          </a:ln>
        </p:spPr>
      </p:pic>
      <p:pic>
        <p:nvPicPr>
          <p:cNvPr id="443" name="Grafik 3" descr=""/>
          <p:cNvPicPr/>
          <p:nvPr/>
        </p:nvPicPr>
        <p:blipFill>
          <a:blip r:embed="rId3"/>
          <a:srcRect l="52180" t="1324892" r="1665912" b="70529"/>
          <a:stretch>
            <a:fillRect/>
          </a:stretch>
        </p:blipFill>
        <p:spPr>
          <a:xfrm>
            <a:off x="3152520" y="1712880"/>
            <a:ext cx="2838600" cy="2159640"/>
          </a:xfrm>
          <a:prstGeom prst="rect">
            <a:avLst/>
          </a:prstGeom>
          <a:ln>
            <a:noFill/>
          </a:ln>
        </p:spPr>
      </p:pic>
      <p:pic>
        <p:nvPicPr>
          <p:cNvPr id="444" name="Grafik 5" descr=""/>
          <p:cNvPicPr/>
          <p:nvPr/>
        </p:nvPicPr>
        <p:blipFill>
          <a:blip r:embed="rId4"/>
          <a:srcRect l="1969" t="49185" r="63518" b="2660"/>
          <a:stretch>
            <a:fillRect/>
          </a:stretch>
        </p:blipFill>
        <p:spPr>
          <a:xfrm>
            <a:off x="6104520" y="1712880"/>
            <a:ext cx="2741760" cy="2159640"/>
          </a:xfrm>
          <a:prstGeom prst="rect">
            <a:avLst/>
          </a:prstGeom>
          <a:ln>
            <a:noFill/>
          </a:ln>
        </p:spPr>
      </p:pic>
      <p:pic>
        <p:nvPicPr>
          <p:cNvPr id="445" name="Grafik 25" descr=""/>
          <p:cNvPicPr/>
          <p:nvPr/>
        </p:nvPicPr>
        <p:blipFill>
          <a:blip r:embed="rId5"/>
          <a:srcRect l="1971" t="49432" r="62814" b="3411"/>
          <a:stretch>
            <a:fillRect/>
          </a:stretch>
        </p:blipFill>
        <p:spPr>
          <a:xfrm>
            <a:off x="3152520" y="4030920"/>
            <a:ext cx="2838600" cy="2159640"/>
          </a:xfrm>
          <a:prstGeom prst="rect">
            <a:avLst/>
          </a:prstGeom>
          <a:ln>
            <a:noFill/>
          </a:ln>
        </p:spPr>
      </p:pic>
      <p:sp>
        <p:nvSpPr>
          <p:cNvPr id="446" name="CustomShape 5"/>
          <p:cNvSpPr/>
          <p:nvPr/>
        </p:nvSpPr>
        <p:spPr>
          <a:xfrm rot="21433200">
            <a:off x="7788600" y="4916880"/>
            <a:ext cx="437760" cy="347040"/>
          </a:xfrm>
          <a:prstGeom prst="rect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</p:sp>
      <p:sp>
        <p:nvSpPr>
          <p:cNvPr id="447" name="CustomShape 6"/>
          <p:cNvSpPr/>
          <p:nvPr/>
        </p:nvSpPr>
        <p:spPr>
          <a:xfrm>
            <a:off x="-447120" y="1112760"/>
            <a:ext cx="3387600" cy="3192120"/>
          </a:xfrm>
          <a:prstGeom prst="ellipse">
            <a:avLst/>
          </a:prstGeom>
          <a:noFill/>
          <a:ln w="19080">
            <a:solidFill>
              <a:srgbClr val="c00000"/>
            </a:solidFill>
            <a:custDash>
              <a:ds d="159000" sp="53000"/>
            </a:custDash>
            <a:round/>
          </a:ln>
        </p:spPr>
      </p:sp>
      <p:pic>
        <p:nvPicPr>
          <p:cNvPr id="448" name="Grafik 17" descr=""/>
          <p:cNvPicPr/>
          <p:nvPr/>
        </p:nvPicPr>
        <p:blipFill>
          <a:blip r:embed="rId6"/>
          <a:srcRect l="1969" t="48438" r="62954" b="2911"/>
          <a:stretch>
            <a:fillRect/>
          </a:stretch>
        </p:blipFill>
        <p:spPr>
          <a:xfrm>
            <a:off x="257400" y="4030920"/>
            <a:ext cx="2781360" cy="2159640"/>
          </a:xfrm>
          <a:prstGeom prst="rect">
            <a:avLst/>
          </a:prstGeom>
          <a:ln>
            <a:noFill/>
          </a:ln>
        </p:spPr>
      </p:pic>
      <p:sp>
        <p:nvSpPr>
          <p:cNvPr id="449" name="CustomShape 7"/>
          <p:cNvSpPr/>
          <p:nvPr/>
        </p:nvSpPr>
        <p:spPr>
          <a:xfrm>
            <a:off x="3524400" y="2276640"/>
            <a:ext cx="2066400" cy="1228320"/>
          </a:xfrm>
          <a:prstGeom prst="rect">
            <a:avLst/>
          </a:prstGeom>
          <a:noFill/>
          <a:ln w="19080">
            <a:solidFill>
              <a:srgbClr val="c00000"/>
            </a:solidFill>
            <a:custDash>
              <a:ds d="159000" sp="53000"/>
            </a:custDash>
            <a:round/>
          </a:ln>
        </p:spPr>
      </p:sp>
      <p:sp>
        <p:nvSpPr>
          <p:cNvPr id="450" name="CustomShape 8"/>
          <p:cNvSpPr/>
          <p:nvPr/>
        </p:nvSpPr>
        <p:spPr>
          <a:xfrm>
            <a:off x="6442200" y="2276640"/>
            <a:ext cx="2066400" cy="1228320"/>
          </a:xfrm>
          <a:prstGeom prst="rect">
            <a:avLst/>
          </a:prstGeom>
          <a:noFill/>
          <a:ln w="19080">
            <a:solidFill>
              <a:srgbClr val="c00000"/>
            </a:solidFill>
            <a:custDash>
              <a:ds d="159000" sp="53000"/>
            </a:custDash>
            <a:round/>
          </a:ln>
        </p:spPr>
      </p:sp>
      <p:sp>
        <p:nvSpPr>
          <p:cNvPr id="451" name="CustomShape 9"/>
          <p:cNvSpPr/>
          <p:nvPr/>
        </p:nvSpPr>
        <p:spPr>
          <a:xfrm>
            <a:off x="614880" y="4629960"/>
            <a:ext cx="2066400" cy="1228320"/>
          </a:xfrm>
          <a:prstGeom prst="rect">
            <a:avLst/>
          </a:prstGeom>
          <a:noFill/>
          <a:ln w="19080">
            <a:solidFill>
              <a:srgbClr val="c00000"/>
            </a:solidFill>
            <a:custDash>
              <a:ds d="159000" sp="53000"/>
            </a:custDash>
            <a:round/>
          </a:ln>
        </p:spPr>
      </p:sp>
      <p:sp>
        <p:nvSpPr>
          <p:cNvPr id="452" name="CustomShape 10"/>
          <p:cNvSpPr/>
          <p:nvPr/>
        </p:nvSpPr>
        <p:spPr>
          <a:xfrm>
            <a:off x="3524400" y="4629960"/>
            <a:ext cx="2066400" cy="1228320"/>
          </a:xfrm>
          <a:prstGeom prst="rect">
            <a:avLst/>
          </a:prstGeom>
          <a:noFill/>
          <a:ln w="19080">
            <a:solidFill>
              <a:srgbClr val="c00000"/>
            </a:solidFill>
            <a:custDash>
              <a:ds d="159000" sp="53000"/>
            </a:custDash>
            <a:round/>
          </a:ln>
        </p:spPr>
      </p:sp>
    </p:spTree>
  </p:cSld>
  <p:timing>
    <p:tnLst>
      <p:par>
        <p:cTn id="523" dur="indefinite" restart="never" nodeType="tmRoot">
          <p:childTnLst>
            <p:seq>
              <p:cTn id="5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454" name="TextShape 2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Intelligenz - Spielablauf</a:t>
            </a:r>
            <a:endParaRPr/>
          </a:p>
        </p:txBody>
      </p:sp>
      <p:pic>
        <p:nvPicPr>
          <p:cNvPr id="455" name="Grafik 1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90360" y="1594080"/>
            <a:ext cx="9234000" cy="5263560"/>
          </a:xfrm>
          <a:prstGeom prst="rect">
            <a:avLst/>
          </a:prstGeom>
          <a:ln>
            <a:noFill/>
          </a:ln>
        </p:spPr>
      </p:pic>
      <p:pic>
        <p:nvPicPr>
          <p:cNvPr id="456" name="Freihand 1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82000" y="2903760"/>
            <a:ext cx="984240" cy="2468160"/>
          </a:xfrm>
          <a:prstGeom prst="rect">
            <a:avLst/>
          </a:prstGeom>
          <a:ln>
            <a:noFill/>
          </a:ln>
        </p:spPr>
      </p:pic>
      <p:pic>
        <p:nvPicPr>
          <p:cNvPr id="457" name="Freihand 1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179360" y="2833200"/>
            <a:ext cx="623880" cy="1350360"/>
          </a:xfrm>
          <a:prstGeom prst="rect">
            <a:avLst/>
          </a:prstGeom>
          <a:ln>
            <a:noFill/>
          </a:ln>
        </p:spPr>
      </p:pic>
      <p:sp>
        <p:nvSpPr>
          <p:cNvPr id="458" name="CustomShape 3"/>
          <p:cNvSpPr/>
          <p:nvPr/>
        </p:nvSpPr>
        <p:spPr>
          <a:xfrm rot="3735600">
            <a:off x="2110680" y="5056560"/>
            <a:ext cx="378000" cy="513000"/>
          </a:xfrm>
          <a:prstGeom prst="rect">
            <a:avLst/>
          </a:prstGeom>
          <a:solidFill>
            <a:srgbClr val="000000"/>
          </a:solidFill>
          <a:ln w="25560">
            <a:noFill/>
          </a:ln>
        </p:spPr>
      </p:sp>
      <p:sp>
        <p:nvSpPr>
          <p:cNvPr id="459" name="CustomShape 4"/>
          <p:cNvSpPr/>
          <p:nvPr/>
        </p:nvSpPr>
        <p:spPr>
          <a:xfrm rot="3735600">
            <a:off x="1963080" y="4843800"/>
            <a:ext cx="267840" cy="390600"/>
          </a:xfrm>
          <a:prstGeom prst="rect">
            <a:avLst/>
          </a:prstGeom>
          <a:solidFill>
            <a:srgbClr val="000000"/>
          </a:solidFill>
          <a:ln w="25560">
            <a:noFill/>
          </a:ln>
        </p:spPr>
      </p:sp>
      <p:pic>
        <p:nvPicPr>
          <p:cNvPr id="460" name="Freihand 20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202400" y="2875320"/>
            <a:ext cx="299160" cy="221760"/>
          </a:xfrm>
          <a:prstGeom prst="rect">
            <a:avLst/>
          </a:prstGeom>
          <a:ln>
            <a:noFill/>
          </a:ln>
        </p:spPr>
      </p:pic>
      <p:pic>
        <p:nvPicPr>
          <p:cNvPr id="461" name="Freihand 21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1599120" y="2894760"/>
            <a:ext cx="898200" cy="1638000"/>
          </a:xfrm>
          <a:prstGeom prst="rect">
            <a:avLst/>
          </a:prstGeom>
          <a:ln>
            <a:noFill/>
          </a:ln>
        </p:spPr>
      </p:pic>
      <p:pic>
        <p:nvPicPr>
          <p:cNvPr id="462" name="Freihand 22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1514520" y="2913480"/>
            <a:ext cx="304560" cy="24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25" dur="indefinite" restart="never" nodeType="tmRoot">
          <p:childTnLst>
            <p:seq>
              <p:cTn id="5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Graphische Oberfläche</a:t>
            </a:r>
            <a:endParaRPr/>
          </a:p>
        </p:txBody>
      </p:sp>
      <p:sp>
        <p:nvSpPr>
          <p:cNvPr id="107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pic>
        <p:nvPicPr>
          <p:cNvPr id="108" name="Grafik 3" descr=""/>
          <p:cNvPicPr/>
          <p:nvPr/>
        </p:nvPicPr>
        <p:blipFill>
          <a:blip r:embed="rId1"/>
          <a:srcRect l="7308" t="23755" r="0" b="0"/>
          <a:stretch>
            <a:fillRect/>
          </a:stretch>
        </p:blipFill>
        <p:spPr>
          <a:xfrm>
            <a:off x="529560" y="1742040"/>
            <a:ext cx="7634520" cy="4429800"/>
          </a:xfrm>
          <a:prstGeom prst="rect">
            <a:avLst/>
          </a:prstGeom>
          <a:ln>
            <a:noFill/>
          </a:ln>
        </p:spPr>
      </p:pic>
      <p:pic>
        <p:nvPicPr>
          <p:cNvPr id="109" name="Grafik 4" descr=""/>
          <p:cNvPicPr/>
          <p:nvPr/>
        </p:nvPicPr>
        <p:blipFill>
          <a:blip r:embed="rId2"/>
          <a:srcRect l="0" t="6429" r="0" b="0"/>
          <a:stretch>
            <a:fillRect/>
          </a:stretch>
        </p:blipFill>
        <p:spPr>
          <a:xfrm>
            <a:off x="0" y="1701720"/>
            <a:ext cx="9143640" cy="515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" dur="indefinite" restart="never" nodeType="tmRoot">
          <p:childTnLst>
            <p:seq>
              <p:cTn id="1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2326680" y="1777680"/>
            <a:ext cx="1203120" cy="78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lIns="57240" rIns="57240" tIns="95400" bIns="95400" anchor="ctr"/>
          <a:p>
            <a:pPr algn="ctr">
              <a:lnSpc>
                <a:spcPct val="90000"/>
              </a:lnSpc>
            </a:pPr>
            <a:r>
              <a:rPr lang="de-DE" sz="1500">
                <a:solidFill>
                  <a:srgbClr val="0065bd"/>
                </a:solidFill>
                <a:latin typeface="Arial"/>
                <a:ea typeface="ＭＳ Ｐゴシック"/>
              </a:rPr>
              <a:t>Suche Puck</a:t>
            </a:r>
            <a:endParaRPr/>
          </a:p>
        </p:txBody>
      </p:sp>
      <p:sp>
        <p:nvSpPr>
          <p:cNvPr id="464" name="CustomShape 2"/>
          <p:cNvSpPr/>
          <p:nvPr/>
        </p:nvSpPr>
        <p:spPr>
          <a:xfrm>
            <a:off x="1084320" y="2168640"/>
            <a:ext cx="3687480" cy="3687480"/>
          </a:xfrm>
          <a:prstGeom prst="rect">
            <a:avLst/>
          </a:prstGeom>
          <a:noFill/>
          <a:ln w="9360">
            <a:solidFill>
              <a:srgbClr val="0065bd"/>
            </a:solidFill>
            <a:round/>
            <a:tailEnd len="med" type="arrow" w="med"/>
          </a:ln>
        </p:spPr>
      </p:sp>
      <p:sp>
        <p:nvSpPr>
          <p:cNvPr id="465" name="CustomShape 3"/>
          <p:cNvSpPr/>
          <p:nvPr/>
        </p:nvSpPr>
        <p:spPr>
          <a:xfrm>
            <a:off x="3923280" y="2699280"/>
            <a:ext cx="1203120" cy="78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lIns="57240" rIns="57240" tIns="95400" bIns="95400" anchor="ctr"/>
          <a:p>
            <a:pPr algn="ctr">
              <a:lnSpc>
                <a:spcPct val="90000"/>
              </a:lnSpc>
            </a:pPr>
            <a:r>
              <a:rPr lang="de-DE" sz="1500">
                <a:solidFill>
                  <a:srgbClr val="0065bd"/>
                </a:solidFill>
                <a:latin typeface="Arial"/>
                <a:ea typeface="ＭＳ Ｐゴシック"/>
              </a:rPr>
              <a:t>Fahre zu Puck</a:t>
            </a:r>
            <a:endParaRPr/>
          </a:p>
        </p:txBody>
      </p:sp>
      <p:sp>
        <p:nvSpPr>
          <p:cNvPr id="466" name="CustomShape 4"/>
          <p:cNvSpPr/>
          <p:nvPr/>
        </p:nvSpPr>
        <p:spPr>
          <a:xfrm>
            <a:off x="1084320" y="2168640"/>
            <a:ext cx="3687480" cy="3687480"/>
          </a:xfrm>
          <a:prstGeom prst="rect">
            <a:avLst/>
          </a:prstGeom>
          <a:noFill/>
          <a:ln w="9360">
            <a:solidFill>
              <a:srgbClr val="0065bd"/>
            </a:solidFill>
            <a:round/>
            <a:tailEnd len="med" type="arrow" w="med"/>
          </a:ln>
        </p:spPr>
      </p:sp>
      <p:sp>
        <p:nvSpPr>
          <p:cNvPr id="467" name="CustomShape 5"/>
          <p:cNvSpPr/>
          <p:nvPr/>
        </p:nvSpPr>
        <p:spPr>
          <a:xfrm>
            <a:off x="3923280" y="4543200"/>
            <a:ext cx="1203120" cy="78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lIns="57240" rIns="57240" tIns="95400" bIns="95400" anchor="ctr"/>
          <a:p>
            <a:pPr algn="ctr">
              <a:lnSpc>
                <a:spcPct val="90000"/>
              </a:lnSpc>
            </a:pPr>
            <a:r>
              <a:rPr lang="de-DE" sz="1500">
                <a:solidFill>
                  <a:srgbClr val="0065bd"/>
                </a:solidFill>
                <a:latin typeface="Arial"/>
                <a:ea typeface="ＭＳ Ｐゴシック"/>
              </a:rPr>
              <a:t>Puck aufnehmen</a:t>
            </a:r>
            <a:endParaRPr/>
          </a:p>
        </p:txBody>
      </p:sp>
      <p:sp>
        <p:nvSpPr>
          <p:cNvPr id="468" name="CustomShape 6"/>
          <p:cNvSpPr/>
          <p:nvPr/>
        </p:nvSpPr>
        <p:spPr>
          <a:xfrm>
            <a:off x="1084320" y="2168640"/>
            <a:ext cx="3687480" cy="3687480"/>
          </a:xfrm>
          <a:prstGeom prst="rect">
            <a:avLst/>
          </a:prstGeom>
          <a:noFill/>
          <a:ln w="9360">
            <a:solidFill>
              <a:srgbClr val="0065bd"/>
            </a:solidFill>
            <a:round/>
            <a:tailEnd len="med" type="arrow" w="med"/>
          </a:ln>
        </p:spPr>
      </p:sp>
      <p:sp>
        <p:nvSpPr>
          <p:cNvPr id="469" name="CustomShape 7"/>
          <p:cNvSpPr/>
          <p:nvPr/>
        </p:nvSpPr>
        <p:spPr>
          <a:xfrm>
            <a:off x="2326680" y="5465160"/>
            <a:ext cx="1203120" cy="78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lIns="57240" rIns="57240" tIns="95400" bIns="95400" anchor="ctr"/>
          <a:p>
            <a:pPr algn="ctr">
              <a:lnSpc>
                <a:spcPct val="90000"/>
              </a:lnSpc>
            </a:pPr>
            <a:r>
              <a:rPr lang="de-DE" sz="1500">
                <a:solidFill>
                  <a:srgbClr val="0065bd"/>
                </a:solidFill>
                <a:latin typeface="Arial"/>
                <a:ea typeface="ＭＳ Ｐゴシック"/>
              </a:rPr>
              <a:t>Farb-erkennung</a:t>
            </a:r>
            <a:endParaRPr/>
          </a:p>
        </p:txBody>
      </p:sp>
      <p:sp>
        <p:nvSpPr>
          <p:cNvPr id="470" name="CustomShape 8"/>
          <p:cNvSpPr/>
          <p:nvPr/>
        </p:nvSpPr>
        <p:spPr>
          <a:xfrm>
            <a:off x="1084320" y="2168640"/>
            <a:ext cx="3687480" cy="3687480"/>
          </a:xfrm>
          <a:prstGeom prst="rect">
            <a:avLst/>
          </a:prstGeom>
          <a:noFill/>
          <a:ln w="9360">
            <a:solidFill>
              <a:srgbClr val="0065bd"/>
            </a:solidFill>
            <a:round/>
            <a:tailEnd len="med" type="arrow" w="med"/>
          </a:ln>
        </p:spPr>
      </p:sp>
      <p:sp>
        <p:nvSpPr>
          <p:cNvPr id="471" name="CustomShape 9"/>
          <p:cNvSpPr/>
          <p:nvPr/>
        </p:nvSpPr>
        <p:spPr>
          <a:xfrm>
            <a:off x="729720" y="4543200"/>
            <a:ext cx="1203120" cy="78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lIns="57240" rIns="57240" tIns="95400" bIns="95400" anchor="ctr"/>
          <a:p>
            <a:pPr algn="ctr">
              <a:lnSpc>
                <a:spcPct val="90000"/>
              </a:lnSpc>
            </a:pPr>
            <a:r>
              <a:rPr lang="de-DE" sz="1500">
                <a:solidFill>
                  <a:srgbClr val="0065bd"/>
                </a:solidFill>
                <a:latin typeface="Arial"/>
                <a:ea typeface="ＭＳ Ｐゴシック"/>
              </a:rPr>
              <a:t>Fahre Puck zum Tor</a:t>
            </a:r>
            <a:endParaRPr/>
          </a:p>
        </p:txBody>
      </p:sp>
      <p:sp>
        <p:nvSpPr>
          <p:cNvPr id="472" name="CustomShape 10"/>
          <p:cNvSpPr/>
          <p:nvPr/>
        </p:nvSpPr>
        <p:spPr>
          <a:xfrm>
            <a:off x="1084320" y="2168640"/>
            <a:ext cx="3687480" cy="3687480"/>
          </a:xfrm>
          <a:prstGeom prst="rect">
            <a:avLst/>
          </a:prstGeom>
          <a:noFill/>
          <a:ln w="9360">
            <a:solidFill>
              <a:srgbClr val="0065bd"/>
            </a:solidFill>
            <a:round/>
            <a:tailEnd len="med" type="arrow" w="med"/>
          </a:ln>
        </p:spPr>
      </p:sp>
      <p:sp>
        <p:nvSpPr>
          <p:cNvPr id="473" name="CustomShape 11"/>
          <p:cNvSpPr/>
          <p:nvPr/>
        </p:nvSpPr>
        <p:spPr>
          <a:xfrm>
            <a:off x="729720" y="2699280"/>
            <a:ext cx="1203120" cy="78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lIns="57240" rIns="57240" tIns="95400" bIns="95400" anchor="ctr"/>
          <a:p>
            <a:pPr algn="ctr">
              <a:lnSpc>
                <a:spcPct val="90000"/>
              </a:lnSpc>
            </a:pPr>
            <a:r>
              <a:rPr lang="de-DE" sz="1500">
                <a:solidFill>
                  <a:srgbClr val="0065bd"/>
                </a:solidFill>
                <a:latin typeface="Arial"/>
                <a:ea typeface="ＭＳ Ｐゴシック"/>
              </a:rPr>
              <a:t>Puck absetzen </a:t>
            </a:r>
            <a:endParaRPr/>
          </a:p>
        </p:txBody>
      </p:sp>
      <p:sp>
        <p:nvSpPr>
          <p:cNvPr id="474" name="CustomShape 12"/>
          <p:cNvSpPr/>
          <p:nvPr/>
        </p:nvSpPr>
        <p:spPr>
          <a:xfrm>
            <a:off x="1084320" y="2168640"/>
            <a:ext cx="3687480" cy="3687480"/>
          </a:xfrm>
          <a:prstGeom prst="rect">
            <a:avLst/>
          </a:prstGeom>
          <a:noFill/>
          <a:ln w="9360">
            <a:solidFill>
              <a:srgbClr val="0065bd"/>
            </a:solidFill>
            <a:round/>
            <a:tailEnd len="med" type="arrow" w="med"/>
          </a:ln>
        </p:spPr>
      </p:sp>
      <p:sp>
        <p:nvSpPr>
          <p:cNvPr id="475" name="CustomShape 13"/>
          <p:cNvSpPr/>
          <p:nvPr/>
        </p:nvSpPr>
        <p:spPr>
          <a:xfrm>
            <a:off x="650160" y="872280"/>
            <a:ext cx="4424040" cy="5785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5bab"/>
            </a:solidFill>
            <a:round/>
          </a:ln>
        </p:spPr>
        <p:txBody>
          <a:bodyPr lIns="165240" rIns="186120" tIns="82800" bIns="82800" anchor="ctr"/>
          <a:p>
            <a:pPr algn="ctr">
              <a:lnSpc>
                <a:spcPct val="90000"/>
              </a:lnSpc>
            </a:pPr>
            <a:r>
              <a:rPr lang="de-DE" sz="3100">
                <a:solidFill>
                  <a:srgbClr val="a6a6a6"/>
                </a:solidFill>
                <a:latin typeface="Arial"/>
                <a:ea typeface="ＭＳ Ｐゴシック"/>
              </a:rPr>
              <a:t>Orientierung</a:t>
            </a:r>
            <a:endParaRPr/>
          </a:p>
        </p:txBody>
      </p:sp>
      <p:sp>
        <p:nvSpPr>
          <p:cNvPr id="476" name="CustomShape 14"/>
          <p:cNvSpPr/>
          <p:nvPr/>
        </p:nvSpPr>
        <p:spPr>
          <a:xfrm>
            <a:off x="4190040" y="872280"/>
            <a:ext cx="4424040" cy="578520"/>
          </a:xfrm>
          <a:prstGeom prst="rect">
            <a:avLst/>
          </a:prstGeom>
          <a:solidFill>
            <a:srgbClr val="aab8db"/>
          </a:solidFill>
          <a:ln w="25560">
            <a:solidFill>
              <a:srgbClr val="7d88a2"/>
            </a:solidFill>
            <a:round/>
          </a:ln>
        </p:spPr>
        <p:txBody>
          <a:bodyPr lIns="413280" rIns="330840" tIns="82800" bIns="82800" anchor="ctr"/>
          <a:p>
            <a:pPr algn="ctr">
              <a:lnSpc>
                <a:spcPct val="90000"/>
              </a:lnSpc>
            </a:pPr>
            <a:r>
              <a:rPr lang="de-DE" sz="3100">
                <a:solidFill>
                  <a:srgbClr val="ffffff"/>
                </a:solidFill>
                <a:latin typeface="Arial"/>
                <a:ea typeface="ＭＳ Ｐゴシック"/>
              </a:rPr>
              <a:t>Spiel</a:t>
            </a:r>
            <a:endParaRPr/>
          </a:p>
        </p:txBody>
      </p:sp>
      <p:pic>
        <p:nvPicPr>
          <p:cNvPr id="477" name="Grafik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89640" y="1594080"/>
            <a:ext cx="9234000" cy="5263560"/>
          </a:xfrm>
          <a:prstGeom prst="rect">
            <a:avLst/>
          </a:prstGeom>
          <a:ln>
            <a:noFill/>
          </a:ln>
        </p:spPr>
      </p:pic>
      <p:pic>
        <p:nvPicPr>
          <p:cNvPr id="478" name="Freihand 1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462000" y="2903760"/>
            <a:ext cx="984240" cy="2468160"/>
          </a:xfrm>
          <a:prstGeom prst="rect">
            <a:avLst/>
          </a:prstGeom>
          <a:ln>
            <a:noFill/>
          </a:ln>
        </p:spPr>
      </p:pic>
      <p:pic>
        <p:nvPicPr>
          <p:cNvPr id="479" name="Freihand 1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759360" y="2833200"/>
            <a:ext cx="623880" cy="1350360"/>
          </a:xfrm>
          <a:prstGeom prst="rect">
            <a:avLst/>
          </a:prstGeom>
          <a:ln>
            <a:noFill/>
          </a:ln>
        </p:spPr>
      </p:pic>
      <p:sp>
        <p:nvSpPr>
          <p:cNvPr id="480" name="CustomShape 15"/>
          <p:cNvSpPr/>
          <p:nvPr/>
        </p:nvSpPr>
        <p:spPr>
          <a:xfrm rot="3735600">
            <a:off x="7690680" y="5056560"/>
            <a:ext cx="378000" cy="513000"/>
          </a:xfrm>
          <a:prstGeom prst="rect">
            <a:avLst/>
          </a:prstGeom>
          <a:solidFill>
            <a:srgbClr val="000000"/>
          </a:solidFill>
          <a:ln w="25560">
            <a:noFill/>
          </a:ln>
        </p:spPr>
      </p:sp>
      <p:sp>
        <p:nvSpPr>
          <p:cNvPr id="481" name="CustomShape 16"/>
          <p:cNvSpPr/>
          <p:nvPr/>
        </p:nvSpPr>
        <p:spPr>
          <a:xfrm rot="3735600">
            <a:off x="7543080" y="4843800"/>
            <a:ext cx="267840" cy="390600"/>
          </a:xfrm>
          <a:prstGeom prst="rect">
            <a:avLst/>
          </a:prstGeom>
          <a:solidFill>
            <a:srgbClr val="000000"/>
          </a:solidFill>
          <a:ln w="25560">
            <a:noFill/>
          </a:ln>
        </p:spPr>
      </p:sp>
      <p:pic>
        <p:nvPicPr>
          <p:cNvPr id="482" name="Freihand 20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782400" y="2875320"/>
            <a:ext cx="299160" cy="221760"/>
          </a:xfrm>
          <a:prstGeom prst="rect">
            <a:avLst/>
          </a:prstGeom>
          <a:ln>
            <a:noFill/>
          </a:ln>
        </p:spPr>
      </p:pic>
      <p:pic>
        <p:nvPicPr>
          <p:cNvPr id="483" name="Freihand 21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179120" y="2894760"/>
            <a:ext cx="898200" cy="1638000"/>
          </a:xfrm>
          <a:prstGeom prst="rect">
            <a:avLst/>
          </a:prstGeom>
          <a:ln>
            <a:noFill/>
          </a:ln>
        </p:spPr>
      </p:pic>
      <p:pic>
        <p:nvPicPr>
          <p:cNvPr id="484" name="Freihand 22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094520" y="2913480"/>
            <a:ext cx="304560" cy="24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27" dur="indefinite" restart="never" nodeType="tmRoot">
          <p:childTnLst>
            <p:seq>
              <p:cTn id="5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 rot="19792800">
            <a:off x="6233400" y="2691720"/>
            <a:ext cx="1247040" cy="205704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</p:sp>
      <p:sp>
        <p:nvSpPr>
          <p:cNvPr id="486" name="CustomShape 2"/>
          <p:cNvSpPr/>
          <p:nvPr/>
        </p:nvSpPr>
        <p:spPr>
          <a:xfrm>
            <a:off x="6738840" y="2471040"/>
            <a:ext cx="237240" cy="228240"/>
          </a:xfrm>
          <a:prstGeom prst="ellipse">
            <a:avLst/>
          </a:prstGeom>
          <a:solidFill>
            <a:srgbClr val="ff0000"/>
          </a:solidFill>
          <a:ln w="9360">
            <a:solidFill>
              <a:srgbClr val="ff0000"/>
            </a:solidFill>
            <a:round/>
          </a:ln>
        </p:spPr>
      </p:sp>
      <p:pic>
        <p:nvPicPr>
          <p:cNvPr id="48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552000" y="4549680"/>
            <a:ext cx="610920" cy="600840"/>
          </a:xfrm>
          <a:prstGeom prst="rect">
            <a:avLst/>
          </a:prstGeom>
          <a:ln>
            <a:noFill/>
          </a:ln>
        </p:spPr>
      </p:pic>
      <p:sp>
        <p:nvSpPr>
          <p:cNvPr id="488" name="TextShape 3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Intelligenz - Pfadplanung</a:t>
            </a:r>
            <a:endParaRPr/>
          </a:p>
        </p:txBody>
      </p:sp>
      <p:sp>
        <p:nvSpPr>
          <p:cNvPr id="489" name="TextShape 4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Grid legen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Intrinsische Kosten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Adjazenzkosten</a:t>
            </a:r>
            <a:endParaRPr/>
          </a:p>
          <a:p>
            <a:endParaRPr/>
          </a:p>
        </p:txBody>
      </p:sp>
      <p:pic>
        <p:nvPicPr>
          <p:cNvPr id="490" name="Grafik 3" descr=""/>
          <p:cNvPicPr/>
          <p:nvPr/>
        </p:nvPicPr>
        <p:blipFill>
          <a:blip r:embed="rId2"/>
          <a:srcRect l="1513416" t="580939" r="516916" b="1097315"/>
          <a:stretch>
            <a:fillRect/>
          </a:stretch>
        </p:blipFill>
        <p:spPr>
          <a:xfrm>
            <a:off x="767880" y="4087080"/>
            <a:ext cx="2127600" cy="2075760"/>
          </a:xfrm>
          <a:prstGeom prst="rect">
            <a:avLst/>
          </a:prstGeom>
          <a:ln>
            <a:noFill/>
          </a:ln>
        </p:spPr>
      </p:pic>
      <p:pic>
        <p:nvPicPr>
          <p:cNvPr id="491" name="Grafik 4" descr=""/>
          <p:cNvPicPr/>
          <p:nvPr/>
        </p:nvPicPr>
        <p:blipFill>
          <a:blip r:embed="rId3"/>
          <a:srcRect l="1506000" t="587651" r="524333" b="1082281"/>
          <a:stretch>
            <a:fillRect/>
          </a:stretch>
        </p:blipFill>
        <p:spPr>
          <a:xfrm>
            <a:off x="3432960" y="4078080"/>
            <a:ext cx="2127600" cy="2093760"/>
          </a:xfrm>
          <a:prstGeom prst="rect">
            <a:avLst/>
          </a:prstGeom>
          <a:ln>
            <a:noFill/>
          </a:ln>
        </p:spPr>
      </p:pic>
      <p:pic>
        <p:nvPicPr>
          <p:cNvPr id="492" name="Grafik 5" descr=""/>
          <p:cNvPicPr/>
          <p:nvPr/>
        </p:nvPicPr>
        <p:blipFill>
          <a:blip r:embed="rId4"/>
          <a:srcRect l="1481500" t="564026" r="516083" b="1061208"/>
          <a:stretch>
            <a:fillRect/>
          </a:stretch>
        </p:blipFill>
        <p:spPr>
          <a:xfrm>
            <a:off x="6149880" y="3973320"/>
            <a:ext cx="2240640" cy="2189520"/>
          </a:xfrm>
          <a:prstGeom prst="rect">
            <a:avLst/>
          </a:prstGeom>
          <a:ln>
            <a:noFill/>
          </a:ln>
        </p:spPr>
      </p:pic>
      <p:sp>
        <p:nvSpPr>
          <p:cNvPr id="493" name="CustomShape 5"/>
          <p:cNvSpPr/>
          <p:nvPr/>
        </p:nvSpPr>
        <p:spPr>
          <a:xfrm>
            <a:off x="2960280" y="5009040"/>
            <a:ext cx="444240" cy="439920"/>
          </a:xfrm>
          <a:prstGeom prst="plus">
            <a:avLst>
              <a:gd name="adj" fmla="val 36205"/>
            </a:avLst>
          </a:prstGeom>
          <a:solidFill>
            <a:srgbClr val="aab8db"/>
          </a:solidFill>
          <a:ln w="9360">
            <a:solidFill>
              <a:srgbClr val="000000"/>
            </a:solidFill>
            <a:round/>
          </a:ln>
        </p:spPr>
      </p:sp>
      <p:sp>
        <p:nvSpPr>
          <p:cNvPr id="494" name="CustomShape 6"/>
          <p:cNvSpPr/>
          <p:nvPr/>
        </p:nvSpPr>
        <p:spPr>
          <a:xfrm>
            <a:off x="5546160" y="4975200"/>
            <a:ext cx="603720" cy="5076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aab8db"/>
          </a:solidFill>
          <a:ln w="9360">
            <a:solidFill>
              <a:srgbClr val="000000"/>
            </a:solidFill>
            <a:round/>
          </a:ln>
        </p:spPr>
      </p:sp>
    </p:spTree>
  </p:cSld>
  <p:timing>
    <p:tnLst>
      <p:par>
        <p:cTn id="529" dur="indefinite" restart="never" nodeType="tmRoot">
          <p:childTnLst>
            <p:seq>
              <p:cTn id="530" dur="indefinite" nodeType="mainSeq">
                <p:childTnLst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548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551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nodeType="with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554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1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4" fill="hold">
                      <p:stCondLst>
                        <p:cond delay="indefinite"/>
                      </p:stCondLst>
                      <p:childTnLst>
                        <p:par>
                          <p:cTn id="565" fill="hold">
                            <p:stCondLst>
                              <p:cond delay="0"/>
                            </p:stCondLst>
                            <p:childTnLst>
                              <p:par>
                                <p:cTn id="5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Übersicht</a:t>
            </a:r>
            <a:endParaRPr/>
          </a:p>
        </p:txBody>
      </p:sp>
      <p:sp>
        <p:nvSpPr>
          <p:cNvPr id="496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Software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Graphische Oberfläche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Multithreading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Datenverwaltung 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Sensoren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Intelligenz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Aktoren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Management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Dokumentation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Zeitplan</a:t>
            </a:r>
            <a:endParaRPr/>
          </a:p>
        </p:txBody>
      </p:sp>
    </p:spTree>
  </p:cSld>
  <p:timing>
    <p:tnLst>
      <p:par>
        <p:cTn id="570" dur="indefinite" restart="never" nodeType="tmRoot">
          <p:childTnLst>
            <p:seq>
              <p:cTn id="571" dur="indefinite" nodeType="mainSeq">
                <p:childTnLst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nodeType="afterEffect" fill="hold" presetClass="emph" presetID="3" presetSubtype="2">
                                  <p:stCondLst>
                                    <p:cond delay="30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Aktoren</a:t>
            </a:r>
            <a:endParaRPr/>
          </a:p>
        </p:txBody>
      </p:sp>
      <p:sp>
        <p:nvSpPr>
          <p:cNvPr id="498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sp>
        <p:nvSpPr>
          <p:cNvPr id="499" name="CustomShape 3"/>
          <p:cNvSpPr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Low-Level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Odometrie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Motoransteuerung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High-Level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Weg Realisierung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575" dur="indefinite" restart="never" nodeType="tmRoot">
          <p:childTnLst>
            <p:seq>
              <p:cTn id="5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Aktoren</a:t>
            </a:r>
            <a:endParaRPr/>
          </a:p>
        </p:txBody>
      </p:sp>
      <p:sp>
        <p:nvSpPr>
          <p:cNvPr id="501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sp>
        <p:nvSpPr>
          <p:cNvPr id="502" name="CustomShape 3"/>
          <p:cNvSpPr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Wegpunkte</a:t>
            </a:r>
            <a:endParaRPr/>
          </a:p>
        </p:txBody>
      </p:sp>
      <p:sp>
        <p:nvSpPr>
          <p:cNvPr id="503" name="CustomShape 4"/>
          <p:cNvSpPr/>
          <p:nvPr/>
        </p:nvSpPr>
        <p:spPr>
          <a:xfrm>
            <a:off x="3684960" y="5623560"/>
            <a:ext cx="282960" cy="273960"/>
          </a:xfrm>
          <a:prstGeom prst="flowChartSummingJunction">
            <a:avLst/>
          </a:prstGeom>
          <a:solidFill>
            <a:srgbClr val="0065bd"/>
          </a:solidFill>
          <a:ln w="9360">
            <a:solidFill>
              <a:srgbClr val="000000"/>
            </a:solidFill>
            <a:round/>
          </a:ln>
        </p:spPr>
      </p:sp>
      <p:sp>
        <p:nvSpPr>
          <p:cNvPr id="504" name="CustomShape 5"/>
          <p:cNvSpPr/>
          <p:nvPr/>
        </p:nvSpPr>
        <p:spPr>
          <a:xfrm>
            <a:off x="6352200" y="2420280"/>
            <a:ext cx="282960" cy="273960"/>
          </a:xfrm>
          <a:prstGeom prst="flowChartSummingJunction">
            <a:avLst/>
          </a:prstGeom>
          <a:solidFill>
            <a:srgbClr val="0065bd"/>
          </a:solidFill>
          <a:ln w="9360">
            <a:solidFill>
              <a:srgbClr val="000000"/>
            </a:solidFill>
            <a:round/>
          </a:ln>
        </p:spPr>
      </p:sp>
      <p:sp>
        <p:nvSpPr>
          <p:cNvPr id="505" name="CustomShape 6"/>
          <p:cNvSpPr/>
          <p:nvPr/>
        </p:nvSpPr>
        <p:spPr>
          <a:xfrm>
            <a:off x="7812000" y="5486400"/>
            <a:ext cx="282960" cy="273960"/>
          </a:xfrm>
          <a:prstGeom prst="flowChartSummingJunction">
            <a:avLst/>
          </a:prstGeom>
          <a:solidFill>
            <a:srgbClr val="0065bd"/>
          </a:solidFill>
          <a:ln w="9360">
            <a:solidFill>
              <a:srgbClr val="000000"/>
            </a:solidFill>
            <a:round/>
          </a:ln>
        </p:spPr>
      </p:sp>
      <p:sp>
        <p:nvSpPr>
          <p:cNvPr id="506" name="CustomShape 7"/>
          <p:cNvSpPr/>
          <p:nvPr/>
        </p:nvSpPr>
        <p:spPr>
          <a:xfrm>
            <a:off x="5906880" y="4318920"/>
            <a:ext cx="282960" cy="273960"/>
          </a:xfrm>
          <a:prstGeom prst="flowChartSummingJunction">
            <a:avLst/>
          </a:prstGeom>
          <a:solidFill>
            <a:srgbClr val="0065bd"/>
          </a:solidFill>
          <a:ln w="9360">
            <a:solidFill>
              <a:srgbClr val="000000"/>
            </a:solidFill>
            <a:round/>
          </a:ln>
        </p:spPr>
      </p:sp>
      <p:sp>
        <p:nvSpPr>
          <p:cNvPr id="507" name="CustomShape 8"/>
          <p:cNvSpPr/>
          <p:nvPr/>
        </p:nvSpPr>
        <p:spPr>
          <a:xfrm>
            <a:off x="3664800" y="5897880"/>
            <a:ext cx="32292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/>
          </a:p>
        </p:txBody>
      </p:sp>
      <p:sp>
        <p:nvSpPr>
          <p:cNvPr id="508" name="CustomShape 9"/>
          <p:cNvSpPr/>
          <p:nvPr/>
        </p:nvSpPr>
        <p:spPr>
          <a:xfrm>
            <a:off x="6354000" y="2694600"/>
            <a:ext cx="32292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2</a:t>
            </a:r>
            <a:endParaRPr/>
          </a:p>
        </p:txBody>
      </p:sp>
      <p:sp>
        <p:nvSpPr>
          <p:cNvPr id="509" name="CustomShape 10"/>
          <p:cNvSpPr/>
          <p:nvPr/>
        </p:nvSpPr>
        <p:spPr>
          <a:xfrm>
            <a:off x="7791840" y="5697720"/>
            <a:ext cx="32292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/>
          </a:p>
        </p:txBody>
      </p:sp>
      <p:sp>
        <p:nvSpPr>
          <p:cNvPr id="510" name="CustomShape 11"/>
          <p:cNvSpPr/>
          <p:nvPr/>
        </p:nvSpPr>
        <p:spPr>
          <a:xfrm>
            <a:off x="5865120" y="4593240"/>
            <a:ext cx="32292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4</a:t>
            </a:r>
            <a:endParaRPr/>
          </a:p>
        </p:txBody>
      </p:sp>
    </p:spTree>
  </p:cSld>
  <p:timing>
    <p:tnLst>
      <p:par>
        <p:cTn id="577" dur="indefinite" restart="never" nodeType="tmRoot">
          <p:childTnLst>
            <p:seq>
              <p:cTn id="5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Aktoren</a:t>
            </a:r>
            <a:endParaRPr/>
          </a:p>
        </p:txBody>
      </p:sp>
      <p:sp>
        <p:nvSpPr>
          <p:cNvPr id="512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sp>
        <p:nvSpPr>
          <p:cNvPr id="513" name="CustomShape 3"/>
          <p:cNvSpPr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Wegpunkte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Kubischer Hermite Spline</a:t>
            </a:r>
            <a:endParaRPr/>
          </a:p>
        </p:txBody>
      </p:sp>
      <p:sp>
        <p:nvSpPr>
          <p:cNvPr id="514" name="CustomShape 4"/>
          <p:cNvSpPr/>
          <p:nvPr/>
        </p:nvSpPr>
        <p:spPr>
          <a:xfrm>
            <a:off x="3684960" y="5623560"/>
            <a:ext cx="282960" cy="273960"/>
          </a:xfrm>
          <a:prstGeom prst="flowChartSummingJunction">
            <a:avLst/>
          </a:prstGeom>
          <a:solidFill>
            <a:srgbClr val="0065bd"/>
          </a:solidFill>
          <a:ln w="9360">
            <a:solidFill>
              <a:srgbClr val="000000"/>
            </a:solidFill>
            <a:round/>
          </a:ln>
        </p:spPr>
      </p:sp>
      <p:sp>
        <p:nvSpPr>
          <p:cNvPr id="515" name="CustomShape 5"/>
          <p:cNvSpPr/>
          <p:nvPr/>
        </p:nvSpPr>
        <p:spPr>
          <a:xfrm>
            <a:off x="6352200" y="2420280"/>
            <a:ext cx="282960" cy="273960"/>
          </a:xfrm>
          <a:prstGeom prst="flowChartSummingJunction">
            <a:avLst/>
          </a:prstGeom>
          <a:solidFill>
            <a:srgbClr val="0065bd"/>
          </a:solidFill>
          <a:ln w="9360">
            <a:solidFill>
              <a:srgbClr val="000000"/>
            </a:solidFill>
            <a:round/>
          </a:ln>
        </p:spPr>
      </p:sp>
      <p:sp>
        <p:nvSpPr>
          <p:cNvPr id="516" name="CustomShape 6"/>
          <p:cNvSpPr/>
          <p:nvPr/>
        </p:nvSpPr>
        <p:spPr>
          <a:xfrm>
            <a:off x="7812000" y="5486400"/>
            <a:ext cx="282960" cy="273960"/>
          </a:xfrm>
          <a:prstGeom prst="flowChartSummingJunction">
            <a:avLst/>
          </a:prstGeom>
          <a:solidFill>
            <a:srgbClr val="0065bd"/>
          </a:solidFill>
          <a:ln w="9360">
            <a:solidFill>
              <a:srgbClr val="000000"/>
            </a:solidFill>
            <a:round/>
          </a:ln>
        </p:spPr>
      </p:sp>
      <p:sp>
        <p:nvSpPr>
          <p:cNvPr id="517" name="CustomShape 7"/>
          <p:cNvSpPr/>
          <p:nvPr/>
        </p:nvSpPr>
        <p:spPr>
          <a:xfrm>
            <a:off x="5906880" y="4318920"/>
            <a:ext cx="282960" cy="273960"/>
          </a:xfrm>
          <a:prstGeom prst="flowChartSummingJunction">
            <a:avLst/>
          </a:prstGeom>
          <a:solidFill>
            <a:srgbClr val="0065bd"/>
          </a:solidFill>
          <a:ln w="9360">
            <a:solidFill>
              <a:srgbClr val="000000"/>
            </a:solidFill>
            <a:round/>
          </a:ln>
        </p:spPr>
      </p:sp>
      <p:sp>
        <p:nvSpPr>
          <p:cNvPr id="518" name="CustomShape 8"/>
          <p:cNvSpPr/>
          <p:nvPr/>
        </p:nvSpPr>
        <p:spPr>
          <a:xfrm>
            <a:off x="3664800" y="5897880"/>
            <a:ext cx="32292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/>
          </a:p>
        </p:txBody>
      </p:sp>
      <p:sp>
        <p:nvSpPr>
          <p:cNvPr id="519" name="CustomShape 9"/>
          <p:cNvSpPr/>
          <p:nvPr/>
        </p:nvSpPr>
        <p:spPr>
          <a:xfrm>
            <a:off x="6354000" y="2694600"/>
            <a:ext cx="32292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2</a:t>
            </a:r>
            <a:endParaRPr/>
          </a:p>
        </p:txBody>
      </p:sp>
      <p:sp>
        <p:nvSpPr>
          <p:cNvPr id="520" name="CustomShape 10"/>
          <p:cNvSpPr/>
          <p:nvPr/>
        </p:nvSpPr>
        <p:spPr>
          <a:xfrm>
            <a:off x="7791840" y="5697720"/>
            <a:ext cx="32292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/>
          </a:p>
        </p:txBody>
      </p:sp>
      <p:sp>
        <p:nvSpPr>
          <p:cNvPr id="521" name="CustomShape 11"/>
          <p:cNvSpPr/>
          <p:nvPr/>
        </p:nvSpPr>
        <p:spPr>
          <a:xfrm>
            <a:off x="5865120" y="4593240"/>
            <a:ext cx="32292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4</a:t>
            </a:r>
            <a:endParaRPr/>
          </a:p>
        </p:txBody>
      </p:sp>
      <p:pic>
        <p:nvPicPr>
          <p:cNvPr id="522" name="Inhaltsplatzhalter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26800" y="1700280"/>
            <a:ext cx="5960160" cy="447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9" dur="indefinite" restart="never" nodeType="tmRoot">
          <p:childTnLst>
            <p:seq>
              <p:cTn id="5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Aktoren</a:t>
            </a:r>
            <a:endParaRPr/>
          </a:p>
        </p:txBody>
      </p:sp>
      <p:sp>
        <p:nvSpPr>
          <p:cNvPr id="524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sp>
        <p:nvSpPr>
          <p:cNvPr id="525" name="CustomShape 3"/>
          <p:cNvSpPr/>
          <p:nvPr/>
        </p:nvSpPr>
        <p:spPr>
          <a:xfrm>
            <a:off x="3684960" y="5623560"/>
            <a:ext cx="282960" cy="273960"/>
          </a:xfrm>
          <a:prstGeom prst="flowChartSummingJunction">
            <a:avLst/>
          </a:prstGeom>
          <a:solidFill>
            <a:srgbClr val="0065bd"/>
          </a:solidFill>
          <a:ln w="9360">
            <a:solidFill>
              <a:srgbClr val="000000"/>
            </a:solidFill>
            <a:round/>
          </a:ln>
        </p:spPr>
      </p:sp>
      <p:sp>
        <p:nvSpPr>
          <p:cNvPr id="526" name="CustomShape 4"/>
          <p:cNvSpPr/>
          <p:nvPr/>
        </p:nvSpPr>
        <p:spPr>
          <a:xfrm>
            <a:off x="6352200" y="2420280"/>
            <a:ext cx="282960" cy="273960"/>
          </a:xfrm>
          <a:prstGeom prst="flowChartSummingJunction">
            <a:avLst/>
          </a:prstGeom>
          <a:solidFill>
            <a:srgbClr val="0065bd"/>
          </a:solidFill>
          <a:ln w="9360">
            <a:solidFill>
              <a:srgbClr val="000000"/>
            </a:solidFill>
            <a:round/>
          </a:ln>
        </p:spPr>
      </p:sp>
      <p:sp>
        <p:nvSpPr>
          <p:cNvPr id="527" name="CustomShape 5"/>
          <p:cNvSpPr/>
          <p:nvPr/>
        </p:nvSpPr>
        <p:spPr>
          <a:xfrm>
            <a:off x="7812000" y="5486400"/>
            <a:ext cx="282960" cy="273960"/>
          </a:xfrm>
          <a:prstGeom prst="flowChartSummingJunction">
            <a:avLst/>
          </a:prstGeom>
          <a:solidFill>
            <a:srgbClr val="0065bd"/>
          </a:solidFill>
          <a:ln w="9360">
            <a:solidFill>
              <a:srgbClr val="000000"/>
            </a:solidFill>
            <a:round/>
          </a:ln>
        </p:spPr>
      </p:sp>
      <p:sp>
        <p:nvSpPr>
          <p:cNvPr id="528" name="CustomShape 6"/>
          <p:cNvSpPr/>
          <p:nvPr/>
        </p:nvSpPr>
        <p:spPr>
          <a:xfrm>
            <a:off x="5906880" y="4318920"/>
            <a:ext cx="282960" cy="273960"/>
          </a:xfrm>
          <a:prstGeom prst="flowChartSummingJunction">
            <a:avLst/>
          </a:prstGeom>
          <a:solidFill>
            <a:srgbClr val="0065bd"/>
          </a:solidFill>
          <a:ln w="9360">
            <a:solidFill>
              <a:srgbClr val="000000"/>
            </a:solidFill>
            <a:round/>
          </a:ln>
        </p:spPr>
      </p:sp>
      <p:sp>
        <p:nvSpPr>
          <p:cNvPr id="529" name="CustomShape 7"/>
          <p:cNvSpPr/>
          <p:nvPr/>
        </p:nvSpPr>
        <p:spPr>
          <a:xfrm>
            <a:off x="3664800" y="5897880"/>
            <a:ext cx="32292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/>
          </a:p>
        </p:txBody>
      </p:sp>
      <p:sp>
        <p:nvSpPr>
          <p:cNvPr id="530" name="CustomShape 8"/>
          <p:cNvSpPr/>
          <p:nvPr/>
        </p:nvSpPr>
        <p:spPr>
          <a:xfrm>
            <a:off x="6354000" y="2694600"/>
            <a:ext cx="32292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2</a:t>
            </a:r>
            <a:endParaRPr/>
          </a:p>
        </p:txBody>
      </p:sp>
      <p:sp>
        <p:nvSpPr>
          <p:cNvPr id="531" name="CustomShape 9"/>
          <p:cNvSpPr/>
          <p:nvPr/>
        </p:nvSpPr>
        <p:spPr>
          <a:xfrm>
            <a:off x="7791840" y="5697720"/>
            <a:ext cx="32292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/>
          </a:p>
        </p:txBody>
      </p:sp>
      <p:sp>
        <p:nvSpPr>
          <p:cNvPr id="532" name="CustomShape 10"/>
          <p:cNvSpPr/>
          <p:nvPr/>
        </p:nvSpPr>
        <p:spPr>
          <a:xfrm>
            <a:off x="5865120" y="4593240"/>
            <a:ext cx="32292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4</a:t>
            </a:r>
            <a:endParaRPr/>
          </a:p>
        </p:txBody>
      </p:sp>
      <p:pic>
        <p:nvPicPr>
          <p:cNvPr id="533" name="Inhaltsplatzhalter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26800" y="1700280"/>
            <a:ext cx="5960160" cy="4470120"/>
          </a:xfrm>
          <a:prstGeom prst="rect">
            <a:avLst/>
          </a:prstGeom>
          <a:ln>
            <a:noFill/>
          </a:ln>
        </p:spPr>
      </p:pic>
      <p:sp>
        <p:nvSpPr>
          <p:cNvPr id="534" name="CustomShape 11"/>
          <p:cNvSpPr/>
          <p:nvPr/>
        </p:nvSpPr>
        <p:spPr>
          <a:xfrm>
            <a:off x="2926800" y="3094560"/>
            <a:ext cx="899640" cy="2391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ffffff"/>
            </a:solidFill>
            <a:round/>
          </a:ln>
        </p:spPr>
      </p:sp>
      <p:sp>
        <p:nvSpPr>
          <p:cNvPr id="535" name="CustomShape 12"/>
          <p:cNvSpPr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Wegpunkte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Kubischer Hermite Spline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Abfahren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Vorwärts Kinematik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2 PID Regler</a:t>
            </a:r>
            <a:endParaRPr/>
          </a:p>
          <a:p>
            <a:pPr lvl="2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Winkel</a:t>
            </a:r>
            <a:endParaRPr/>
          </a:p>
          <a:p>
            <a:pPr lvl="2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Position</a:t>
            </a:r>
            <a:endParaRPr/>
          </a:p>
        </p:txBody>
      </p:sp>
      <p:pic>
        <p:nvPicPr>
          <p:cNvPr id="536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90360" y="5271840"/>
            <a:ext cx="901440" cy="899280"/>
          </a:xfrm>
          <a:prstGeom prst="rect">
            <a:avLst/>
          </a:prstGeom>
          <a:ln>
            <a:noFill/>
          </a:ln>
        </p:spPr>
      </p:pic>
      <p:pic>
        <p:nvPicPr>
          <p:cNvPr id="537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870000" y="4245120"/>
            <a:ext cx="836280" cy="899280"/>
          </a:xfrm>
          <a:prstGeom prst="rect">
            <a:avLst/>
          </a:prstGeom>
          <a:ln>
            <a:noFill/>
          </a:ln>
        </p:spPr>
      </p:pic>
      <p:pic>
        <p:nvPicPr>
          <p:cNvPr id="538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069800" y="4138200"/>
            <a:ext cx="839160" cy="899280"/>
          </a:xfrm>
          <a:prstGeom prst="rect">
            <a:avLst/>
          </a:prstGeom>
          <a:ln>
            <a:noFill/>
          </a:ln>
        </p:spPr>
      </p:pic>
      <p:pic>
        <p:nvPicPr>
          <p:cNvPr id="539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484760" y="3607560"/>
            <a:ext cx="856800" cy="899280"/>
          </a:xfrm>
          <a:prstGeom prst="rect">
            <a:avLst/>
          </a:prstGeom>
          <a:ln>
            <a:noFill/>
          </a:ln>
        </p:spPr>
      </p:pic>
      <p:sp>
        <p:nvSpPr>
          <p:cNvPr id="540" name="Line 13"/>
          <p:cNvSpPr/>
          <p:nvPr/>
        </p:nvSpPr>
        <p:spPr>
          <a:xfrm>
            <a:off x="1203840" y="3523320"/>
            <a:ext cx="2988000" cy="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</p:sp>
    </p:spTree>
  </p:cSld>
  <p:timing>
    <p:tnLst>
      <p:par>
        <p:cTn id="581" dur="indefinite" restart="never" nodeType="tmRoot">
          <p:childTnLst>
            <p:seq>
              <p:cTn id="582" dur="indefinite" nodeType="mainSeq">
                <p:childTnLst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590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597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63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76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83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3" fill="hold">
                      <p:stCondLst>
                        <p:cond delay="indefinite"/>
                      </p:stCondLst>
                      <p:childTnLst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616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in">
                                      <p:cBhvr additive="repl">
                                        <p:cTn id="623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Pfadplanung</a:t>
            </a:r>
            <a:endParaRPr/>
          </a:p>
        </p:txBody>
      </p:sp>
    </p:spTree>
  </p:cSld>
  <p:timing>
    <p:tnLst>
      <p:par>
        <p:cTn id="625" dur="indefinite" restart="never" nodeType="tmRoot">
          <p:childTnLst>
            <p:seq>
              <p:cTn id="626" dur="indefinite" nodeType="mainSeq">
                <p:childTnLst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nodeType="after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630" restart="whenNotActive" nodeType="interactiveSeq" fill="hold">
                <p:childTnLst>
                  <p:par>
                    <p:cTn id="631" fill="hold">
                      <p:stCondLst/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Übersicht</a:t>
            </a:r>
            <a:endParaRPr/>
          </a:p>
        </p:txBody>
      </p:sp>
      <p:sp>
        <p:nvSpPr>
          <p:cNvPr id="543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Software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Graphische Oberfläche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Multithreading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Datenverwaltung 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Sensoren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Aktoren</a:t>
            </a: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	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Intelligenz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Management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Dokumentation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Zeitplan</a:t>
            </a:r>
            <a:endParaRPr/>
          </a:p>
        </p:txBody>
      </p:sp>
    </p:spTree>
  </p:cSld>
  <p:timing>
    <p:tnLst>
      <p:par>
        <p:cTn id="634" dur="indefinite" restart="never" nodeType="tmRoot">
          <p:childTnLst>
            <p:seq>
              <p:cTn id="635" dur="indefinite" nodeType="mainSeq">
                <p:childTnLst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nodeType="clickEffect" fill="hold" presetClass="emph" presetID="3" presetSubtype="2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Ziele</a:t>
            </a:r>
            <a:endParaRPr/>
          </a:p>
        </p:txBody>
      </p:sp>
      <p:sp>
        <p:nvSpPr>
          <p:cNvPr id="545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pPr lvl="1">
              <a:lnSpc>
                <a:spcPct val="150000"/>
              </a:lnSpc>
              <a:buFont typeface="Lucida Grande"/>
              <a:buChar char="□"/>
            </a:pP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Teamwork</a:t>
            </a:r>
            <a:endParaRPr/>
          </a:p>
          <a:p>
            <a:pPr lvl="1">
              <a:lnSpc>
                <a:spcPct val="150000"/>
              </a:lnSpc>
              <a:buFont typeface="Lucida Grande"/>
              <a:buChar char="□"/>
            </a:pP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Effizienter Code</a:t>
            </a:r>
            <a:endParaRPr/>
          </a:p>
          <a:p>
            <a:pPr lvl="1">
              <a:lnSpc>
                <a:spcPct val="150000"/>
              </a:lnSpc>
              <a:buFont typeface="Lucida Grande"/>
              <a:buChar char="□"/>
            </a:pP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Ausführliche Dokumentation</a:t>
            </a:r>
            <a:endParaRPr/>
          </a:p>
          <a:p>
            <a:pPr lvl="1">
              <a:lnSpc>
                <a:spcPct val="150000"/>
              </a:lnSpc>
              <a:buFont typeface="Lucida Grande"/>
              <a:buChar char="□"/>
            </a:pP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Wettbewerb:</a:t>
            </a:r>
            <a:endParaRPr/>
          </a:p>
          <a:p>
            <a:pPr lvl="2">
              <a:lnSpc>
                <a:spcPct val="150000"/>
              </a:lnSpc>
              <a:buFont typeface="Lucida Grande"/>
              <a:buChar char="□"/>
            </a:pPr>
            <a:r>
              <a:rPr lang="de-DE" sz="240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de-DE" sz="2400">
                <a:solidFill>
                  <a:srgbClr val="000000"/>
                </a:solidFill>
                <a:latin typeface="Arial"/>
                <a:ea typeface="ＭＳ Ｐゴシック"/>
              </a:rPr>
              <a:t>Schnellsten</a:t>
            </a:r>
            <a:endParaRPr/>
          </a:p>
          <a:p>
            <a:pPr lvl="2">
              <a:lnSpc>
                <a:spcPct val="150000"/>
              </a:lnSpc>
              <a:buFont typeface="Lucida Grande"/>
              <a:buChar char="□"/>
            </a:pPr>
            <a:r>
              <a:rPr lang="de-DE" sz="240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de-DE" sz="2400">
                <a:solidFill>
                  <a:srgbClr val="000000"/>
                </a:solidFill>
                <a:latin typeface="Arial"/>
                <a:ea typeface="ＭＳ Ｐゴシック"/>
              </a:rPr>
              <a:t>Höchste Wertung</a:t>
            </a:r>
            <a:endParaRPr/>
          </a:p>
        </p:txBody>
      </p:sp>
      <p:pic>
        <p:nvPicPr>
          <p:cNvPr id="54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286680" y="4029120"/>
            <a:ext cx="2857320" cy="2142720"/>
          </a:xfrm>
          <a:prstGeom prst="rect">
            <a:avLst/>
          </a:prstGeom>
          <a:ln>
            <a:noFill/>
          </a:ln>
        </p:spPr>
      </p:pic>
      <p:pic>
        <p:nvPicPr>
          <p:cNvPr id="547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86600" y="1979280"/>
            <a:ext cx="352080" cy="405720"/>
          </a:xfrm>
          <a:prstGeom prst="rect">
            <a:avLst/>
          </a:prstGeom>
          <a:ln>
            <a:noFill/>
          </a:ln>
        </p:spPr>
      </p:pic>
      <p:pic>
        <p:nvPicPr>
          <p:cNvPr id="548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86600" y="2826360"/>
            <a:ext cx="352080" cy="405720"/>
          </a:xfrm>
          <a:prstGeom prst="rect">
            <a:avLst/>
          </a:prstGeom>
          <a:ln>
            <a:noFill/>
          </a:ln>
        </p:spPr>
      </p:pic>
      <p:pic>
        <p:nvPicPr>
          <p:cNvPr id="549" name="Picture 4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91640" y="3632760"/>
            <a:ext cx="352080" cy="40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9" dur="indefinite" restart="never" nodeType="tmRoot">
          <p:childTnLst>
            <p:seq>
              <p:cTn id="640" dur="indefinite" nodeType="mainSeq">
                <p:childTnLst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5" fill="hold">
                            <p:stCondLst>
                              <p:cond delay="0"/>
                            </p:stCondLst>
                            <p:childTnLst>
                              <p:par>
                                <p:cTn id="646" nodeType="afterEffect" fill="hold" presetClass="entr" presetID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0"/>
                            </p:stCondLst>
                            <p:childTnLst>
                              <p:par>
                                <p:cTn id="649" nodeType="afterEffect" fill="hold" presetClass="entr" presetID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Graphische Oberfläche</a:t>
            </a:r>
            <a:endParaRPr/>
          </a:p>
        </p:txBody>
      </p:sp>
      <p:sp>
        <p:nvSpPr>
          <p:cNvPr id="111" name="TextShape 2"/>
          <p:cNvSpPr txBox="1"/>
          <p:nvPr/>
        </p:nvSpPr>
        <p:spPr>
          <a:xfrm>
            <a:off x="507960" y="1687320"/>
            <a:ext cx="8127720" cy="4470120"/>
          </a:xfrm>
          <a:prstGeom prst="rect">
            <a:avLst/>
          </a:prstGeom>
        </p:spPr>
        <p:txBody>
          <a:bodyPr/>
          <a:p>
            <a:r>
              <a:rPr b="1" lang="de-DE" sz="2400">
                <a:solidFill>
                  <a:srgbClr val="000000"/>
                </a:solidFill>
                <a:latin typeface="Arial"/>
                <a:ea typeface="ＭＳ Ｐゴシック"/>
              </a:rPr>
              <a:t>Funktionen: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Aktuelles Spielfeld</a:t>
            </a:r>
            <a:endParaRPr/>
          </a:p>
          <a:p>
            <a:pPr lvl="2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Positionen (Pucks, Pols &amp; Robotern)</a:t>
            </a:r>
            <a:endParaRPr/>
          </a:p>
          <a:p>
            <a:pPr lvl="2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Pfadtracking</a:t>
            </a:r>
            <a:endParaRPr/>
          </a:p>
          <a:p>
            <a:pPr lvl="2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Setzen von Objekten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Handsteuerung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Sensoren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Geplanter Pfad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PID-Regler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Kamera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000">
                <a:solidFill>
                  <a:srgbClr val="000000"/>
                </a:solidFill>
                <a:latin typeface="Arial"/>
                <a:ea typeface="ＭＳ Ｐゴシック"/>
              </a:rPr>
              <a:t>Log</a:t>
            </a:r>
            <a:endParaRPr/>
          </a:p>
          <a:p>
            <a:endParaRPr/>
          </a:p>
          <a:p>
            <a:endParaRPr/>
          </a:p>
        </p:txBody>
      </p:sp>
      <p:pic>
        <p:nvPicPr>
          <p:cNvPr id="112" name="Grafik 5" descr=""/>
          <p:cNvPicPr/>
          <p:nvPr/>
        </p:nvPicPr>
        <p:blipFill>
          <a:blip r:embed="rId1"/>
          <a:srcRect l="40614" t="166287" r="1630730" b="81081"/>
          <a:stretch>
            <a:fillRect/>
          </a:stretch>
        </p:blipFill>
        <p:spPr>
          <a:xfrm>
            <a:off x="5815800" y="1790280"/>
            <a:ext cx="2819880" cy="4051800"/>
          </a:xfrm>
          <a:prstGeom prst="rect">
            <a:avLst/>
          </a:prstGeom>
          <a:ln>
            <a:noFill/>
          </a:ln>
        </p:spPr>
      </p:pic>
      <p:pic>
        <p:nvPicPr>
          <p:cNvPr id="113" name="Grafik 6" descr=""/>
          <p:cNvPicPr/>
          <p:nvPr/>
        </p:nvPicPr>
        <p:blipFill>
          <a:blip r:embed="rId2"/>
          <a:srcRect l="1035299" t="1727453" r="1121760" b="92460"/>
          <a:stretch>
            <a:fillRect/>
          </a:stretch>
        </p:blipFill>
        <p:spPr>
          <a:xfrm>
            <a:off x="7221240" y="4446720"/>
            <a:ext cx="1414440" cy="1395360"/>
          </a:xfrm>
          <a:prstGeom prst="rect">
            <a:avLst/>
          </a:prstGeom>
          <a:ln>
            <a:noFill/>
          </a:ln>
        </p:spPr>
      </p:pic>
      <p:pic>
        <p:nvPicPr>
          <p:cNvPr id="114" name="Grafik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376880" y="2891520"/>
            <a:ext cx="4258800" cy="3110400"/>
          </a:xfrm>
          <a:prstGeom prst="rect">
            <a:avLst/>
          </a:prstGeom>
          <a:ln>
            <a:noFill/>
          </a:ln>
        </p:spPr>
      </p:pic>
      <p:pic>
        <p:nvPicPr>
          <p:cNvPr id="115" name="Grafik 8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815800" y="1790280"/>
            <a:ext cx="2894760" cy="4434480"/>
          </a:xfrm>
          <a:prstGeom prst="rect">
            <a:avLst/>
          </a:prstGeom>
          <a:ln>
            <a:noFill/>
          </a:ln>
        </p:spPr>
      </p:pic>
      <p:pic>
        <p:nvPicPr>
          <p:cNvPr id="116" name="Grafik 9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007800" y="3830760"/>
            <a:ext cx="5665320" cy="2326680"/>
          </a:xfrm>
          <a:prstGeom prst="rect">
            <a:avLst/>
          </a:prstGeom>
          <a:ln>
            <a:noFill/>
          </a:ln>
        </p:spPr>
      </p:pic>
      <p:pic>
        <p:nvPicPr>
          <p:cNvPr id="117" name="Grafik 10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4814640" y="2891520"/>
            <a:ext cx="3907440" cy="3333240"/>
          </a:xfrm>
          <a:prstGeom prst="rect">
            <a:avLst/>
          </a:prstGeom>
          <a:ln>
            <a:noFill/>
          </a:ln>
        </p:spPr>
      </p:pic>
      <p:pic>
        <p:nvPicPr>
          <p:cNvPr id="118" name="Grafik 11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696200" y="2856600"/>
            <a:ext cx="4026240" cy="342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2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68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81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01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15" end="1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24" end="1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39" end="1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50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57" end="1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mph" presetID="6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65" nodeType="withEffect" fill="hold" presetClass="path" presetID="42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Übersicht</a:t>
            </a:r>
            <a:endParaRPr/>
          </a:p>
        </p:txBody>
      </p:sp>
      <p:sp>
        <p:nvSpPr>
          <p:cNvPr id="551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Software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Graphische Oberfläche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Multithreading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Datenverwaltung 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Sensoren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Aktoren</a:t>
            </a: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	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Intelligenz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Management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Dokumentation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Zeitplan</a:t>
            </a:r>
            <a:endParaRPr/>
          </a:p>
        </p:txBody>
      </p:sp>
    </p:spTree>
  </p:cSld>
  <p:timing>
    <p:tnLst>
      <p:par>
        <p:cTn id="651" dur="indefinite" restart="never" nodeType="tmRoot">
          <p:childTnLst>
            <p:seq>
              <p:cTn id="652" dur="indefinite" nodeType="mainSeq">
                <p:childTnLst>
                  <p:par>
                    <p:cTn id="653" fill="hold">
                      <p:stCondLst>
                        <p:cond delay="indefinite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nodeType="afterEffect" fill="hold" presetClass="emph" presetID="3" presetSubtype="2">
                                  <p:stCondLst>
                                    <p:cond delay="300"/>
                                  </p:stCondLst>
                                  <p:childTnLst/>
                                </p:cTn>
                              </p:par>
                              <p:par>
                                <p:cTn id="656" nodeType="withEffect" fill="hold" presetClass="emph" presetID="3" presetSubtype="2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Dokumentation</a:t>
            </a:r>
            <a:endParaRPr/>
          </a:p>
        </p:txBody>
      </p:sp>
      <p:sp>
        <p:nvSpPr>
          <p:cNvPr id="553" name="CustomShape 2"/>
          <p:cNvSpPr/>
          <p:nvPr/>
        </p:nvSpPr>
        <p:spPr>
          <a:xfrm>
            <a:off x="507960" y="1701720"/>
            <a:ext cx="6908400" cy="1340640"/>
          </a:xfrm>
          <a:prstGeom prst="roundRect">
            <a:avLst>
              <a:gd name="adj" fmla="val 10000"/>
            </a:avLst>
          </a:prstGeom>
          <a:solidFill>
            <a:srgbClr val="ce671e"/>
          </a:solidFill>
          <a:ln>
            <a:noFill/>
          </a:ln>
        </p:spPr>
        <p:txBody>
          <a:bodyPr lIns="201960" rIns="201960" tIns="241200" bIns="241200" anchor="ctr"/>
          <a:p>
            <a:pPr>
              <a:lnSpc>
                <a:spcPct val="90000"/>
              </a:lnSpc>
            </a:pPr>
            <a:r>
              <a:rPr lang="de-DE" sz="5300">
                <a:solidFill>
                  <a:srgbClr val="ffffff"/>
                </a:solidFill>
                <a:latin typeface="Arial"/>
                <a:ea typeface="ＭＳ Ｐゴシック"/>
              </a:rPr>
              <a:t>Idee</a:t>
            </a:r>
            <a:endParaRPr/>
          </a:p>
        </p:txBody>
      </p:sp>
      <p:sp>
        <p:nvSpPr>
          <p:cNvPr id="554" name="CustomShape 3"/>
          <p:cNvSpPr/>
          <p:nvPr/>
        </p:nvSpPr>
        <p:spPr>
          <a:xfrm>
            <a:off x="1117440" y="3266280"/>
            <a:ext cx="6908400" cy="1340640"/>
          </a:xfrm>
          <a:prstGeom prst="roundRect">
            <a:avLst>
              <a:gd name="adj" fmla="val 10000"/>
            </a:avLst>
          </a:prstGeom>
          <a:solidFill>
            <a:srgbClr val="e38555"/>
          </a:solidFill>
          <a:ln>
            <a:noFill/>
          </a:ln>
        </p:spPr>
        <p:txBody>
          <a:bodyPr lIns="201960" rIns="201960" tIns="241200" bIns="241200" anchor="ctr"/>
          <a:p>
            <a:pPr>
              <a:lnSpc>
                <a:spcPct val="90000"/>
              </a:lnSpc>
            </a:pPr>
            <a:r>
              <a:rPr lang="de-DE" sz="5300">
                <a:solidFill>
                  <a:srgbClr val="ffffff"/>
                </a:solidFill>
                <a:latin typeface="Arial"/>
                <a:ea typeface="ＭＳ Ｐゴシック"/>
              </a:rPr>
              <a:t>Realisierung</a:t>
            </a:r>
            <a:endParaRPr/>
          </a:p>
        </p:txBody>
      </p:sp>
      <p:sp>
        <p:nvSpPr>
          <p:cNvPr id="555" name="CustomShape 4"/>
          <p:cNvSpPr/>
          <p:nvPr/>
        </p:nvSpPr>
        <p:spPr>
          <a:xfrm>
            <a:off x="1727280" y="4831200"/>
            <a:ext cx="6908400" cy="1340640"/>
          </a:xfrm>
          <a:prstGeom prst="roundRect">
            <a:avLst>
              <a:gd name="adj" fmla="val 10000"/>
            </a:avLst>
          </a:prstGeom>
          <a:solidFill>
            <a:srgbClr val="ecad98"/>
          </a:solidFill>
          <a:ln>
            <a:noFill/>
          </a:ln>
        </p:spPr>
        <p:txBody>
          <a:bodyPr lIns="201960" rIns="201960" tIns="241200" bIns="241200" anchor="ctr"/>
          <a:p>
            <a:pPr>
              <a:lnSpc>
                <a:spcPct val="90000"/>
              </a:lnSpc>
            </a:pPr>
            <a:r>
              <a:rPr lang="de-DE" sz="5300">
                <a:solidFill>
                  <a:srgbClr val="ffffff"/>
                </a:solidFill>
                <a:latin typeface="Arial"/>
                <a:ea typeface="ＭＳ Ｐゴシック"/>
              </a:rPr>
              <a:t>Dokumentierung</a:t>
            </a:r>
            <a:endParaRPr/>
          </a:p>
        </p:txBody>
      </p:sp>
      <p:sp>
        <p:nvSpPr>
          <p:cNvPr id="556" name="CustomShape 5"/>
          <p:cNvSpPr/>
          <p:nvPr/>
        </p:nvSpPr>
        <p:spPr>
          <a:xfrm>
            <a:off x="6545160" y="2718720"/>
            <a:ext cx="871200" cy="871200"/>
          </a:xfrm>
          <a:prstGeom prst="downArrow">
            <a:avLst>
              <a:gd name="adj1" fmla="val 55000"/>
              <a:gd name="adj2" fmla="val 45000"/>
            </a:avLst>
          </a:prstGeom>
          <a:solidFill>
            <a:srgbClr val="f4d5cc"/>
          </a:solidFill>
          <a:ln>
            <a:noFill/>
          </a:ln>
        </p:spPr>
      </p:sp>
      <p:sp>
        <p:nvSpPr>
          <p:cNvPr id="557" name="CustomShape 6"/>
          <p:cNvSpPr/>
          <p:nvPr/>
        </p:nvSpPr>
        <p:spPr>
          <a:xfrm>
            <a:off x="7154640" y="4274640"/>
            <a:ext cx="871200" cy="871200"/>
          </a:xfrm>
          <a:prstGeom prst="downArrow">
            <a:avLst>
              <a:gd name="adj1" fmla="val 55000"/>
              <a:gd name="adj2" fmla="val 45000"/>
            </a:avLst>
          </a:prstGeom>
          <a:solidFill>
            <a:srgbClr val="f4d5cc"/>
          </a:solidFill>
          <a:ln>
            <a:noFill/>
          </a:ln>
        </p:spPr>
      </p:sp>
    </p:spTree>
  </p:cSld>
  <p:timing>
    <p:tnLst>
      <p:par>
        <p:cTn id="657" dur="indefinite" restart="never" nodeType="tmRoot">
          <p:childTnLst>
            <p:seq>
              <p:cTn id="6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rafik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95640" y="2756520"/>
            <a:ext cx="3348000" cy="2241720"/>
          </a:xfrm>
          <a:prstGeom prst="rect">
            <a:avLst/>
          </a:prstGeom>
          <a:ln>
            <a:noFill/>
          </a:ln>
        </p:spPr>
      </p:pic>
      <p:sp>
        <p:nvSpPr>
          <p:cNvPr id="559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Dokumentation</a:t>
            </a:r>
            <a:endParaRPr/>
          </a:p>
        </p:txBody>
      </p:sp>
      <p:sp>
        <p:nvSpPr>
          <p:cNvPr id="560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pPr lvl="1">
              <a:lnSpc>
                <a:spcPct val="250000"/>
              </a:lnSpc>
              <a:buFont typeface="Lucida Grande"/>
              <a:buChar char="□"/>
            </a:pP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Wiki</a:t>
            </a:r>
            <a:endParaRPr/>
          </a:p>
          <a:p>
            <a:pPr lvl="1">
              <a:lnSpc>
                <a:spcPct val="250000"/>
              </a:lnSpc>
              <a:buFont typeface="Lucida Grande"/>
              <a:buChar char="□"/>
            </a:pP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Code</a:t>
            </a:r>
            <a:endParaRPr/>
          </a:p>
          <a:p>
            <a:pPr lvl="1">
              <a:lnSpc>
                <a:spcPct val="250000"/>
              </a:lnSpc>
              <a:buFont typeface="Lucida Grande"/>
              <a:buChar char="□"/>
            </a:pP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Doxygen</a:t>
            </a:r>
            <a:endParaRPr/>
          </a:p>
          <a:p>
            <a:endParaRPr/>
          </a:p>
        </p:txBody>
      </p:sp>
      <p:pic>
        <p:nvPicPr>
          <p:cNvPr id="561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92360" y="3629160"/>
            <a:ext cx="352080" cy="405720"/>
          </a:xfrm>
          <a:prstGeom prst="rect">
            <a:avLst/>
          </a:prstGeom>
          <a:ln>
            <a:noFill/>
          </a:ln>
        </p:spPr>
      </p:pic>
      <p:pic>
        <p:nvPicPr>
          <p:cNvPr id="562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920760" y="4611240"/>
            <a:ext cx="1464840" cy="1464840"/>
          </a:xfrm>
          <a:prstGeom prst="rect">
            <a:avLst/>
          </a:prstGeom>
          <a:ln>
            <a:noFill/>
          </a:ln>
        </p:spPr>
      </p:pic>
      <p:sp>
        <p:nvSpPr>
          <p:cNvPr id="563" name="CustomShape 3"/>
          <p:cNvSpPr/>
          <p:nvPr/>
        </p:nvSpPr>
        <p:spPr>
          <a:xfrm flipH="1" rot="21135000">
            <a:off x="5068440" y="5633280"/>
            <a:ext cx="2978280" cy="69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560">
            <a:solidFill>
              <a:srgbClr val="a2ad00"/>
            </a:solidFill>
            <a:round/>
          </a:ln>
        </p:spPr>
        <p:txBody>
          <a:bodyPr/>
          <a:p>
            <a:pPr algn="r">
              <a:lnSpc>
                <a:spcPct val="100000"/>
              </a:lnSpc>
            </a:pPr>
            <a:r>
              <a:rPr lang="de-DE">
                <a:solidFill>
                  <a:srgbClr val="000000"/>
                </a:solidFill>
                <a:latin typeface="Arial"/>
                <a:ea typeface="ＭＳ Ｐゴシック"/>
              </a:rPr>
              <a:t>inkl. Klassen-Diagramme</a:t>
            </a:r>
            <a:endParaRPr/>
          </a:p>
        </p:txBody>
      </p:sp>
      <p:pic>
        <p:nvPicPr>
          <p:cNvPr id="564" name="Picture 4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985560" y="2063520"/>
            <a:ext cx="1334880" cy="863280"/>
          </a:xfrm>
          <a:prstGeom prst="rect">
            <a:avLst/>
          </a:prstGeom>
          <a:ln>
            <a:noFill/>
          </a:ln>
        </p:spPr>
      </p:pic>
      <p:pic>
        <p:nvPicPr>
          <p:cNvPr id="565" name="Picture 4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92360" y="2362320"/>
            <a:ext cx="352080" cy="405720"/>
          </a:xfrm>
          <a:prstGeom prst="rect">
            <a:avLst/>
          </a:prstGeom>
          <a:ln>
            <a:noFill/>
          </a:ln>
        </p:spPr>
      </p:pic>
      <p:pic>
        <p:nvPicPr>
          <p:cNvPr id="566" name="Picture 4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93440" y="4969440"/>
            <a:ext cx="352080" cy="405720"/>
          </a:xfrm>
          <a:prstGeom prst="rect">
            <a:avLst/>
          </a:prstGeom>
          <a:ln>
            <a:noFill/>
          </a:ln>
        </p:spPr>
      </p:pic>
      <p:pic>
        <p:nvPicPr>
          <p:cNvPr id="567" name="Grafik 8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7343280" y="1701720"/>
            <a:ext cx="1454760" cy="995760"/>
          </a:xfrm>
          <a:prstGeom prst="rect">
            <a:avLst/>
          </a:prstGeom>
          <a:ln>
            <a:noFill/>
          </a:ln>
        </p:spPr>
      </p:pic>
      <p:pic>
        <p:nvPicPr>
          <p:cNvPr id="568" name="Grafik 11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241040" y="1949760"/>
            <a:ext cx="1099080" cy="829440"/>
          </a:xfrm>
          <a:prstGeom prst="rect">
            <a:avLst/>
          </a:prstGeom>
          <a:ln>
            <a:noFill/>
          </a:ln>
        </p:spPr>
      </p:pic>
      <p:pic>
        <p:nvPicPr>
          <p:cNvPr id="569" name="Grafik 12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6762240" y="2245680"/>
            <a:ext cx="1303200" cy="808920"/>
          </a:xfrm>
          <a:prstGeom prst="rect">
            <a:avLst/>
          </a:prstGeom>
          <a:ln>
            <a:noFill/>
          </a:ln>
        </p:spPr>
      </p:pic>
      <p:sp>
        <p:nvSpPr>
          <p:cNvPr id="570" name="CustomShape 4"/>
          <p:cNvSpPr/>
          <p:nvPr/>
        </p:nvSpPr>
        <p:spPr>
          <a:xfrm flipH="1" rot="642600">
            <a:off x="5473440" y="1747440"/>
            <a:ext cx="1534680" cy="69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560">
            <a:solidFill>
              <a:srgbClr val="a2ad00"/>
            </a:solidFill>
            <a:round/>
          </a:ln>
        </p:spPr>
        <p:txBody>
          <a:bodyPr/>
          <a:p>
            <a:pPr algn="r">
              <a:lnSpc>
                <a:spcPct val="100000"/>
              </a:lnSpc>
            </a:pPr>
            <a:r>
              <a:rPr lang="de-DE">
                <a:solidFill>
                  <a:srgbClr val="000000"/>
                </a:solidFill>
                <a:latin typeface="Arial"/>
                <a:ea typeface="ＭＳ Ｐゴシック"/>
              </a:rPr>
              <a:t>inkl. Bilder</a:t>
            </a:r>
            <a:endParaRPr/>
          </a:p>
        </p:txBody>
      </p:sp>
      <p:pic>
        <p:nvPicPr>
          <p:cNvPr id="571" name="Picture 8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801600" y="3194640"/>
            <a:ext cx="1702440" cy="1130040"/>
          </a:xfrm>
          <a:prstGeom prst="rect">
            <a:avLst/>
          </a:prstGeom>
          <a:ln>
            <a:noFill/>
          </a:ln>
        </p:spPr>
      </p:pic>
      <p:sp>
        <p:nvSpPr>
          <p:cNvPr id="572" name="CustomShape 5"/>
          <p:cNvSpPr/>
          <p:nvPr/>
        </p:nvSpPr>
        <p:spPr>
          <a:xfrm flipH="1" rot="334200">
            <a:off x="5342040" y="2955960"/>
            <a:ext cx="1688400" cy="69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560">
            <a:solidFill>
              <a:srgbClr val="a2ad00"/>
            </a:solidFill>
            <a:round/>
          </a:ln>
        </p:spPr>
        <p:txBody>
          <a:bodyPr/>
          <a:p>
            <a:pPr algn="r">
              <a:lnSpc>
                <a:spcPct val="100000"/>
              </a:lnSpc>
            </a:pPr>
            <a:r>
              <a:rPr lang="de-DE">
                <a:solidFill>
                  <a:srgbClr val="000000"/>
                </a:solidFill>
                <a:latin typeface="Arial"/>
                <a:ea typeface="ＭＳ Ｐゴシック"/>
              </a:rPr>
              <a:t>~7400 Zeilen</a:t>
            </a:r>
            <a:endParaRPr/>
          </a:p>
        </p:txBody>
      </p:sp>
      <p:sp>
        <p:nvSpPr>
          <p:cNvPr id="573" name="CustomShape 6"/>
          <p:cNvSpPr/>
          <p:nvPr/>
        </p:nvSpPr>
        <p:spPr>
          <a:xfrm flipH="1" rot="20637000">
            <a:off x="5194800" y="3946680"/>
            <a:ext cx="2652120" cy="69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560">
            <a:solidFill>
              <a:srgbClr val="a2ad00"/>
            </a:solidFill>
            <a:round/>
          </a:ln>
        </p:spPr>
        <p:txBody>
          <a:bodyPr/>
          <a:p>
            <a:pPr algn="r">
              <a:lnSpc>
                <a:spcPct val="100000"/>
              </a:lnSpc>
            </a:pPr>
            <a:r>
              <a:rPr lang="de-DE">
                <a:solidFill>
                  <a:srgbClr val="000000"/>
                </a:solidFill>
                <a:latin typeface="Arial"/>
                <a:ea typeface="ＭＳ Ｐゴシック"/>
              </a:rPr>
              <a:t>mit 25% Kommentare*</a:t>
            </a:r>
            <a:endParaRPr/>
          </a:p>
        </p:txBody>
      </p:sp>
      <p:sp>
        <p:nvSpPr>
          <p:cNvPr id="574" name="CustomShape 7"/>
          <p:cNvSpPr/>
          <p:nvPr/>
        </p:nvSpPr>
        <p:spPr>
          <a:xfrm flipH="1" rot="352800">
            <a:off x="5031360" y="4552560"/>
            <a:ext cx="4087080" cy="69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560">
            <a:solidFill>
              <a:srgbClr val="a2ad00"/>
            </a:solidFill>
            <a:round/>
          </a:ln>
        </p:spPr>
        <p:txBody>
          <a:bodyPr/>
          <a:p>
            <a:pPr algn="r">
              <a:lnSpc>
                <a:spcPct val="100000"/>
              </a:lnSpc>
            </a:pPr>
            <a:r>
              <a:rPr lang="de-DE">
                <a:solidFill>
                  <a:srgbClr val="000000"/>
                </a:solidFill>
                <a:latin typeface="Arial"/>
                <a:ea typeface="ＭＳ Ｐゴシック"/>
              </a:rPr>
              <a:t>Mehr als 912 Seitige Dokumentation</a:t>
            </a:r>
            <a:endParaRPr/>
          </a:p>
        </p:txBody>
      </p:sp>
      <p:sp>
        <p:nvSpPr>
          <p:cNvPr id="575" name="CustomShape 8"/>
          <p:cNvSpPr/>
          <p:nvPr/>
        </p:nvSpPr>
        <p:spPr>
          <a:xfrm>
            <a:off x="-591840" y="6085800"/>
            <a:ext cx="4102560" cy="22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de-DE" sz="900">
                <a:solidFill>
                  <a:srgbClr val="000000"/>
                </a:solidFill>
                <a:latin typeface="Arial"/>
                <a:ea typeface="ＭＳ Ｐゴシック"/>
              </a:rPr>
              <a:t>*Berechnung mit: code.</a:t>
            </a:r>
            <a:r>
              <a:rPr b="1" lang="de-DE" sz="900">
                <a:solidFill>
                  <a:srgbClr val="000000"/>
                </a:solidFill>
                <a:latin typeface="Arial"/>
                <a:ea typeface="ＭＳ Ｐゴシック"/>
              </a:rPr>
              <a:t>google</a:t>
            </a:r>
            <a:r>
              <a:rPr lang="de-DE" sz="900">
                <a:solidFill>
                  <a:srgbClr val="000000"/>
                </a:solidFill>
                <a:latin typeface="Arial"/>
                <a:ea typeface="ＭＳ Ｐゴシック"/>
              </a:rPr>
              <a:t>.com/p/</a:t>
            </a:r>
            <a:r>
              <a:rPr b="1" lang="de-DE" sz="900">
                <a:solidFill>
                  <a:srgbClr val="000000"/>
                </a:solidFill>
                <a:latin typeface="Arial"/>
                <a:ea typeface="ＭＳ Ｐゴシック"/>
              </a:rPr>
              <a:t>line</a:t>
            </a:r>
            <a:r>
              <a:rPr lang="de-DE" sz="900">
                <a:solidFill>
                  <a:srgbClr val="000000"/>
                </a:solidFill>
                <a:latin typeface="Arial"/>
                <a:ea typeface="ＭＳ Ｐゴシック"/>
              </a:rPr>
              <a:t>-</a:t>
            </a:r>
            <a:r>
              <a:rPr b="1" lang="de-DE" sz="900">
                <a:solidFill>
                  <a:srgbClr val="000000"/>
                </a:solidFill>
                <a:latin typeface="Arial"/>
                <a:ea typeface="ＭＳ Ｐゴシック"/>
              </a:rPr>
              <a:t>counting</a:t>
            </a:r>
            <a:r>
              <a:rPr lang="de-DE" sz="900">
                <a:solidFill>
                  <a:srgbClr val="000000"/>
                </a:solidFill>
                <a:latin typeface="Arial"/>
                <a:ea typeface="ＭＳ Ｐゴシック"/>
              </a:rPr>
              <a:t>/</a:t>
            </a:r>
            <a:endParaRPr/>
          </a:p>
        </p:txBody>
      </p:sp>
    </p:spTree>
  </p:cSld>
  <p:timing>
    <p:tnLst>
      <p:par>
        <p:cTn id="659" dur="indefinite" restart="never" nodeType="tmRoot">
          <p:childTnLst>
            <p:seq>
              <p:cTn id="660" dur="indefinite" nodeType="mainSeq">
                <p:childTnLst>
                  <p:par>
                    <p:cTn id="661" fill="hold">
                      <p:stCondLst>
                        <p:cond delay="indefinite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9" fill="hold">
                      <p:stCondLst>
                        <p:cond delay="indefinite"/>
                      </p:stCondLst>
                      <p:childTnLst>
                        <p:par>
                          <p:cTn id="690" fill="hold">
                            <p:stCondLst>
                              <p:cond delay="0"/>
                            </p:stCondLst>
                            <p:childTnLst>
                              <p:par>
                                <p:cTn id="6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Arial"/>
                <a:ea typeface="ＭＳ Ｐゴシック"/>
              </a:rPr>
              <a:t>Backup</a:t>
            </a:r>
            <a:endParaRPr/>
          </a:p>
        </p:txBody>
      </p:sp>
      <p:sp>
        <p:nvSpPr>
          <p:cNvPr id="577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578" name="Grafik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7960" y="1536120"/>
            <a:ext cx="7053840" cy="472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9" dur="indefinite" restart="never" nodeType="tmRoot">
          <p:childTnLst>
            <p:seq>
              <p:cTn id="7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Übersicht</a:t>
            </a:r>
            <a:endParaRPr/>
          </a:p>
        </p:txBody>
      </p:sp>
      <p:sp>
        <p:nvSpPr>
          <p:cNvPr id="580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Software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Graphische Oberfläche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Multithreading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Datenverwaltung 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Sensoren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Aktoren</a:t>
            </a: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	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Intelligenz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Management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Dokumentation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Zeitplan</a:t>
            </a:r>
            <a:endParaRPr/>
          </a:p>
        </p:txBody>
      </p:sp>
    </p:spTree>
  </p:cSld>
  <p:timing>
    <p:tnLst>
      <p:par>
        <p:cTn id="701" dur="indefinite" restart="never" nodeType="tmRoot">
          <p:childTnLst>
            <p:seq>
              <p:cTn id="702" dur="indefinite" nodeType="mainSeq">
                <p:childTnLst>
                  <p:par>
                    <p:cTn id="703" fill="hold">
                      <p:stCondLst>
                        <p:cond delay="indefinite"/>
                      </p:stCondLst>
                      <p:childTnLst>
                        <p:par>
                          <p:cTn id="704" fill="hold">
                            <p:stCondLst>
                              <p:cond delay="0"/>
                            </p:stCondLst>
                            <p:childTnLst>
                              <p:par>
                                <p:cTn id="705" nodeType="clickEffect" fill="hold" presetClass="emph" presetID="3" presetSubtype="2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Zeitplan</a:t>
            </a:r>
            <a:endParaRPr/>
          </a:p>
        </p:txBody>
      </p:sp>
      <p:sp>
        <p:nvSpPr>
          <p:cNvPr id="582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pic>
        <p:nvPicPr>
          <p:cNvPr id="583" name="Grafik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921320"/>
            <a:ext cx="9120600" cy="366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06" dur="indefinite" restart="never" nodeType="tmRoot">
          <p:childTnLst>
            <p:seq>
              <p:cTn id="70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Fazit</a:t>
            </a:r>
            <a:endParaRPr/>
          </a:p>
        </p:txBody>
      </p:sp>
      <p:sp>
        <p:nvSpPr>
          <p:cNvPr id="585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pPr>
              <a:lnSpc>
                <a:spcPct val="200000"/>
              </a:lnSpc>
              <a:buFont typeface="Wingdings" charset="2"/>
              <a:buChar char=""/>
            </a:pPr>
            <a:r>
              <a:rPr lang="de-DE" sz="3600">
                <a:solidFill>
                  <a:srgbClr val="000000"/>
                </a:solidFill>
                <a:latin typeface="Arial"/>
                <a:ea typeface="ＭＳ Ｐゴシック"/>
              </a:rPr>
              <a:t>KISS </a:t>
            </a:r>
            <a:endParaRPr/>
          </a:p>
          <a:p>
            <a:pPr>
              <a:lnSpc>
                <a:spcPct val="200000"/>
              </a:lnSpc>
              <a:buFont typeface="Wingdings" charset="2"/>
              <a:buChar char=""/>
            </a:pPr>
            <a:r>
              <a:rPr lang="de-DE" sz="3600">
                <a:solidFill>
                  <a:srgbClr val="000000"/>
                </a:solidFill>
                <a:latin typeface="Arial"/>
                <a:ea typeface="ＭＳ Ｐゴシック"/>
              </a:rPr>
              <a:t>SVN zur Guten Zusammenarbeit </a:t>
            </a:r>
            <a:endParaRPr/>
          </a:p>
          <a:p>
            <a:pPr>
              <a:lnSpc>
                <a:spcPct val="200000"/>
              </a:lnSpc>
              <a:buFont typeface="Wingdings" charset="2"/>
              <a:buChar char=""/>
            </a:pPr>
            <a:r>
              <a:rPr lang="de-DE" sz="3600">
                <a:solidFill>
                  <a:srgbClr val="000000"/>
                </a:solidFill>
                <a:latin typeface="Arial"/>
                <a:ea typeface="ＭＳ Ｐゴシック"/>
              </a:rPr>
              <a:t>Mathematik als Schwierigkeit </a:t>
            </a:r>
            <a:endParaRPr/>
          </a:p>
          <a:p>
            <a:pPr>
              <a:lnSpc>
                <a:spcPct val="200000"/>
              </a:lnSpc>
              <a:buFont typeface="Wingdings" charset="2"/>
              <a:buChar char=""/>
            </a:pPr>
            <a:r>
              <a:rPr lang="de-DE" sz="3600">
                <a:solidFill>
                  <a:srgbClr val="000000"/>
                </a:solidFill>
                <a:latin typeface="Arial"/>
                <a:ea typeface="ＭＳ Ｐゴシック"/>
              </a:rPr>
              <a:t>Zeitplan</a:t>
            </a:r>
            <a:endParaRPr/>
          </a:p>
        </p:txBody>
      </p:sp>
      <p:pic>
        <p:nvPicPr>
          <p:cNvPr id="58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086600" y="1528200"/>
            <a:ext cx="1549080" cy="1454400"/>
          </a:xfrm>
          <a:prstGeom prst="rect">
            <a:avLst/>
          </a:prstGeom>
          <a:ln>
            <a:noFill/>
          </a:ln>
        </p:spPr>
      </p:pic>
      <p:pic>
        <p:nvPicPr>
          <p:cNvPr id="587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086600" y="2982600"/>
            <a:ext cx="1549080" cy="1807200"/>
          </a:xfrm>
          <a:prstGeom prst="rect">
            <a:avLst/>
          </a:prstGeom>
          <a:ln>
            <a:noFill/>
          </a:ln>
        </p:spPr>
      </p:pic>
      <p:pic>
        <p:nvPicPr>
          <p:cNvPr id="588" name="Pictur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952600" y="3980520"/>
            <a:ext cx="3170160" cy="2365200"/>
          </a:xfrm>
          <a:prstGeom prst="rect">
            <a:avLst/>
          </a:prstGeom>
          <a:ln>
            <a:noFill/>
          </a:ln>
        </p:spPr>
      </p:pic>
      <p:pic>
        <p:nvPicPr>
          <p:cNvPr id="589" name="Picture 8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150440" y="4883040"/>
            <a:ext cx="1325160" cy="136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08" dur="indefinite" restart="never" nodeType="tmRoot">
          <p:childTnLst>
            <p:seq>
              <p:cTn id="709" dur="indefinite" nodeType="mainSeq">
                <p:childTnLst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6" fill="hold">
                      <p:stCondLst>
                        <p:cond delay="indefinite"/>
                      </p:stCondLst>
                      <p:childTnLst>
                        <p:par>
                          <p:cTn id="717" fill="hold">
                            <p:stCondLst>
                              <p:cond delay="0"/>
                            </p:stCondLst>
                            <p:childTnLst>
                              <p:par>
                                <p:cTn id="7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3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8" fill="hold">
                      <p:stCondLst>
                        <p:cond delay="indefinite"/>
                      </p:stCondLst>
                      <p:childTnLst>
                        <p:par>
                          <p:cTn id="729" fill="hold">
                            <p:stCondLst>
                              <p:cond delay="0"/>
                            </p:stCondLst>
                            <p:childTnLst>
                              <p:par>
                                <p:cTn id="7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66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Danke</a:t>
            </a:r>
            <a:endParaRPr/>
          </a:p>
        </p:txBody>
      </p:sp>
    </p:spTree>
  </p:cSld>
  <p:timing>
    <p:tnLst>
      <p:par>
        <p:cTn id="734" dur="indefinite" restart="never" nodeType="tmRoot">
          <p:childTnLst>
            <p:seq>
              <p:cTn id="7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Graphische Oberfläche</a:t>
            </a:r>
            <a:endParaRPr/>
          </a:p>
        </p:txBody>
      </p:sp>
      <p:pic>
        <p:nvPicPr>
          <p:cNvPr id="120" name="Grafik 12" descr=""/>
          <p:cNvPicPr/>
          <p:nvPr/>
        </p:nvPicPr>
        <p:blipFill>
          <a:blip r:embed="rId1"/>
          <a:srcRect l="0" t="98209" r="0" b="0"/>
          <a:stretch>
            <a:fillRect/>
          </a:stretch>
        </p:blipFill>
        <p:spPr>
          <a:xfrm>
            <a:off x="0" y="1701720"/>
            <a:ext cx="9143640" cy="515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6" dur="indefinite" restart="never" nodeType="tmRoot">
          <p:childTnLst>
            <p:seq>
              <p:cTn id="6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Graphische Oberfläche</a:t>
            </a:r>
            <a:endParaRPr/>
          </a:p>
        </p:txBody>
      </p:sp>
      <p:pic>
        <p:nvPicPr>
          <p:cNvPr id="122" name="Grafik 2" descr=""/>
          <p:cNvPicPr/>
          <p:nvPr/>
        </p:nvPicPr>
        <p:blipFill>
          <a:blip r:embed="rId1"/>
          <a:srcRect l="0" t="163262" r="0" b="0"/>
          <a:stretch>
            <a:fillRect/>
          </a:stretch>
        </p:blipFill>
        <p:spPr>
          <a:xfrm>
            <a:off x="0" y="1678680"/>
            <a:ext cx="9143640" cy="517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8" dur="indefinite" restart="never" nodeType="tmRoot">
          <p:childTnLst>
            <p:seq>
              <p:cTn id="6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Graphische Oberfläche</a:t>
            </a:r>
            <a:endParaRPr/>
          </a:p>
        </p:txBody>
      </p:sp>
      <p:pic>
        <p:nvPicPr>
          <p:cNvPr id="124" name="Grafik 3" descr=""/>
          <p:cNvPicPr/>
          <p:nvPr/>
        </p:nvPicPr>
        <p:blipFill>
          <a:blip r:embed="rId1"/>
          <a:srcRect l="0" t="98283" r="0" b="0"/>
          <a:stretch>
            <a:fillRect/>
          </a:stretch>
        </p:blipFill>
        <p:spPr>
          <a:xfrm>
            <a:off x="0" y="1701720"/>
            <a:ext cx="9143640" cy="4998960"/>
          </a:xfrm>
          <a:prstGeom prst="rect">
            <a:avLst/>
          </a:prstGeom>
          <a:ln>
            <a:noFill/>
          </a:ln>
        </p:spPr>
      </p:pic>
      <p:pic>
        <p:nvPicPr>
          <p:cNvPr id="125" name="Grafik 4" descr=""/>
          <p:cNvPicPr/>
          <p:nvPr/>
        </p:nvPicPr>
        <p:blipFill>
          <a:blip r:embed="rId2"/>
          <a:srcRect l="12824" t="453130" r="128376" b="114446"/>
          <a:stretch>
            <a:fillRect/>
          </a:stretch>
        </p:blipFill>
        <p:spPr>
          <a:xfrm>
            <a:off x="3385800" y="2688480"/>
            <a:ext cx="5484960" cy="375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0" dur="indefinite" restart="never" nodeType="tmRoot">
          <p:childTnLst>
            <p:seq>
              <p:cTn id="7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7960" y="849960"/>
            <a:ext cx="8127720" cy="601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Arial"/>
                <a:ea typeface="ＭＳ Ｐゴシック"/>
              </a:rPr>
              <a:t>Übersicht</a:t>
            </a:r>
            <a:endParaRPr/>
          </a:p>
        </p:txBody>
      </p:sp>
      <p:sp>
        <p:nvSpPr>
          <p:cNvPr id="127" name="TextShape 2"/>
          <p:cNvSpPr txBox="1"/>
          <p:nvPr/>
        </p:nvSpPr>
        <p:spPr>
          <a:xfrm>
            <a:off x="507960" y="1701720"/>
            <a:ext cx="8127720" cy="4470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Software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a6a6a6"/>
                </a:solidFill>
                <a:latin typeface="Arial"/>
                <a:ea typeface="ＭＳ Ｐゴシック"/>
              </a:rPr>
              <a:t>Graphische Oberfläche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Multithreading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Datenverwaltung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Sensoren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Intelligenz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Aktoren</a:t>
            </a: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Management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Dokumentation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□"/>
            </a:pPr>
            <a:r>
              <a:rPr lang="de-DE" sz="2800">
                <a:solidFill>
                  <a:srgbClr val="000000"/>
                </a:solidFill>
                <a:latin typeface="Arial"/>
                <a:ea typeface="ＭＳ Ｐゴシック"/>
              </a:rPr>
              <a:t>Zeitplan</a:t>
            </a:r>
            <a:endParaRPr/>
          </a:p>
        </p:txBody>
      </p:sp>
    </p:spTree>
  </p:cSld>
  <p:timing>
    <p:tnLst>
      <p:par>
        <p:cTn id="72" dur="indefinite" restart="never" nodeType="tmRoot">
          <p:childTnLst>
            <p:seq>
              <p:cTn id="73" dur="indefinite" nodeType="mainSeq">
                <p:childTnLst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afterEffect" fill="hold" presetClass="emph" presetID="19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27">
                                            <p:txEl>
                                              <p:pRg st="31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/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27">
                                            <p:txEl>
                                              <p:pRg st="31" end="46"/>
                                            </p:txEl>
                                          </p:spTgt>
                                        </p:tgtEl>
                                      </p:cBhvr>
                                      <p:to/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